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358" r:id="rId5"/>
    <p:sldId id="352" r:id="rId6"/>
    <p:sldId id="353" r:id="rId7"/>
    <p:sldId id="259" r:id="rId8"/>
    <p:sldId id="262" r:id="rId10"/>
    <p:sldId id="263" r:id="rId11"/>
    <p:sldId id="265" r:id="rId12"/>
    <p:sldId id="267" r:id="rId13"/>
    <p:sldId id="268" r:id="rId14"/>
    <p:sldId id="270" r:id="rId15"/>
    <p:sldId id="272" r:id="rId16"/>
    <p:sldId id="273" r:id="rId17"/>
    <p:sldId id="277" r:id="rId18"/>
    <p:sldId id="278" r:id="rId19"/>
    <p:sldId id="279" r:id="rId20"/>
    <p:sldId id="281" r:id="rId21"/>
    <p:sldId id="282" r:id="rId22"/>
    <p:sldId id="283" r:id="rId23"/>
    <p:sldId id="284" r:id="rId24"/>
    <p:sldId id="285" r:id="rId25"/>
    <p:sldId id="286" r:id="rId26"/>
    <p:sldId id="288" r:id="rId27"/>
    <p:sldId id="355" r:id="rId28"/>
    <p:sldId id="354" r:id="rId29"/>
    <p:sldId id="289" r:id="rId30"/>
    <p:sldId id="291" r:id="rId31"/>
    <p:sldId id="293" r:id="rId32"/>
    <p:sldId id="295" r:id="rId33"/>
    <p:sldId id="297" r:id="rId34"/>
    <p:sldId id="298" r:id="rId35"/>
    <p:sldId id="299" r:id="rId36"/>
    <p:sldId id="300" r:id="rId37"/>
    <p:sldId id="301" r:id="rId38"/>
    <p:sldId id="302" r:id="rId39"/>
    <p:sldId id="304" r:id="rId40"/>
    <p:sldId id="305" r:id="rId41"/>
    <p:sldId id="306" r:id="rId42"/>
    <p:sldId id="307" r:id="rId43"/>
    <p:sldId id="308" r:id="rId44"/>
    <p:sldId id="309" r:id="rId45"/>
    <p:sldId id="310" r:id="rId46"/>
    <p:sldId id="313" r:id="rId47"/>
    <p:sldId id="314" r:id="rId48"/>
    <p:sldId id="316" r:id="rId49"/>
    <p:sldId id="317" r:id="rId50"/>
    <p:sldId id="318" r:id="rId51"/>
    <p:sldId id="321" r:id="rId52"/>
    <p:sldId id="322" r:id="rId53"/>
    <p:sldId id="357" r:id="rId54"/>
    <p:sldId id="356" r:id="rId55"/>
    <p:sldId id="324" r:id="rId56"/>
    <p:sldId id="325" r:id="rId57"/>
    <p:sldId id="326" r:id="rId58"/>
    <p:sldId id="329" r:id="rId59"/>
    <p:sldId id="330" r:id="rId60"/>
    <p:sldId id="331" r:id="rId61"/>
    <p:sldId id="333" r:id="rId62"/>
    <p:sldId id="335" r:id="rId63"/>
    <p:sldId id="336" r:id="rId64"/>
    <p:sldId id="337" r:id="rId65"/>
    <p:sldId id="338" r:id="rId66"/>
    <p:sldId id="339" r:id="rId67"/>
    <p:sldId id="341" r:id="rId68"/>
    <p:sldId id="343" r:id="rId69"/>
    <p:sldId id="345" r:id="rId70"/>
    <p:sldId id="346" r:id="rId71"/>
    <p:sldId id="349" r:id="rId72"/>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74" autoAdjust="0"/>
    <p:restoredTop sz="78142" autoAdjust="0"/>
  </p:normalViewPr>
  <p:slideViewPr>
    <p:cSldViewPr showGuides="1">
      <p:cViewPr varScale="1">
        <p:scale>
          <a:sx n="89" d="100"/>
          <a:sy n="89" d="100"/>
        </p:scale>
        <p:origin x="-558" y="-102"/>
      </p:cViewPr>
      <p:guideLst>
        <p:guide orient="horz" pos="219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ustomXml" Target="../customXml/item24.xml"/><Relationship Id="rId98" Type="http://schemas.openxmlformats.org/officeDocument/2006/relationships/customXml" Target="../customXml/item23.xml"/><Relationship Id="rId97" Type="http://schemas.openxmlformats.org/officeDocument/2006/relationships/customXml" Target="../customXml/item22.xml"/><Relationship Id="rId96" Type="http://schemas.openxmlformats.org/officeDocument/2006/relationships/customXml" Target="../customXml/item21.xml"/><Relationship Id="rId95" Type="http://schemas.openxmlformats.org/officeDocument/2006/relationships/customXml" Target="../customXml/item20.xml"/><Relationship Id="rId94" Type="http://schemas.openxmlformats.org/officeDocument/2006/relationships/customXml" Target="../customXml/item19.xml"/><Relationship Id="rId93" Type="http://schemas.openxmlformats.org/officeDocument/2006/relationships/customXml" Target="../customXml/item18.xml"/><Relationship Id="rId92" Type="http://schemas.openxmlformats.org/officeDocument/2006/relationships/customXml" Target="../customXml/item17.xml"/><Relationship Id="rId91" Type="http://schemas.openxmlformats.org/officeDocument/2006/relationships/customXml" Target="../customXml/item16.xml"/><Relationship Id="rId90" Type="http://schemas.openxmlformats.org/officeDocument/2006/relationships/customXml" Target="../customXml/item15.xml"/><Relationship Id="rId9" Type="http://schemas.openxmlformats.org/officeDocument/2006/relationships/notesMaster" Target="notesMasters/notesMaster1.xml"/><Relationship Id="rId89" Type="http://schemas.openxmlformats.org/officeDocument/2006/relationships/customXml" Target="../customXml/item14.xml"/><Relationship Id="rId88" Type="http://schemas.openxmlformats.org/officeDocument/2006/relationships/customXml" Target="../customXml/item13.xml"/><Relationship Id="rId87" Type="http://schemas.openxmlformats.org/officeDocument/2006/relationships/customXml" Target="../customXml/item12.xml"/><Relationship Id="rId86" Type="http://schemas.openxmlformats.org/officeDocument/2006/relationships/customXml" Target="../customXml/item11.xml"/><Relationship Id="rId85" Type="http://schemas.openxmlformats.org/officeDocument/2006/relationships/customXml" Target="../customXml/item10.xml"/><Relationship Id="rId84" Type="http://schemas.openxmlformats.org/officeDocument/2006/relationships/customXml" Target="../customXml/item9.xml"/><Relationship Id="rId83" Type="http://schemas.openxmlformats.org/officeDocument/2006/relationships/customXml" Target="../customXml/item8.xml"/><Relationship Id="rId82" Type="http://schemas.openxmlformats.org/officeDocument/2006/relationships/customXml" Target="../customXml/item7.xml"/><Relationship Id="rId81" Type="http://schemas.openxmlformats.org/officeDocument/2006/relationships/customXml" Target="../customXml/item6.xml"/><Relationship Id="rId80" Type="http://schemas.openxmlformats.org/officeDocument/2006/relationships/customXml" Target="../customXml/item5.xml"/><Relationship Id="rId8" Type="http://schemas.openxmlformats.org/officeDocument/2006/relationships/slide" Target="slides/slide4.xml"/><Relationship Id="rId79" Type="http://schemas.openxmlformats.org/officeDocument/2006/relationships/customXml" Target="../customXml/item4.xml"/><Relationship Id="rId78" Type="http://schemas.openxmlformats.org/officeDocument/2006/relationships/customXml" Target="../customXml/item3.xml"/><Relationship Id="rId77" Type="http://schemas.openxmlformats.org/officeDocument/2006/relationships/customXml" Target="../customXml/item2.xml"/><Relationship Id="rId76" Type="http://schemas.openxmlformats.org/officeDocument/2006/relationships/customXml" Target="../customXml/item1.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9" Type="http://schemas.openxmlformats.org/officeDocument/2006/relationships/customXml" Target="../customXml/item64.xml"/><Relationship Id="rId138" Type="http://schemas.openxmlformats.org/officeDocument/2006/relationships/customXml" Target="../customXml/item63.xml"/><Relationship Id="rId137" Type="http://schemas.openxmlformats.org/officeDocument/2006/relationships/customXml" Target="../customXml/item62.xml"/><Relationship Id="rId136" Type="http://schemas.openxmlformats.org/officeDocument/2006/relationships/customXml" Target="../customXml/item61.xml"/><Relationship Id="rId135" Type="http://schemas.openxmlformats.org/officeDocument/2006/relationships/customXml" Target="../customXml/item60.xml"/><Relationship Id="rId134" Type="http://schemas.openxmlformats.org/officeDocument/2006/relationships/customXml" Target="../customXml/item59.xml"/><Relationship Id="rId133" Type="http://schemas.openxmlformats.org/officeDocument/2006/relationships/customXml" Target="../customXml/item58.xml"/><Relationship Id="rId132" Type="http://schemas.openxmlformats.org/officeDocument/2006/relationships/customXml" Target="../customXml/item57.xml"/><Relationship Id="rId131" Type="http://schemas.openxmlformats.org/officeDocument/2006/relationships/customXml" Target="../customXml/item56.xml"/><Relationship Id="rId130" Type="http://schemas.openxmlformats.org/officeDocument/2006/relationships/customXml" Target="../customXml/item55.xml"/><Relationship Id="rId13" Type="http://schemas.openxmlformats.org/officeDocument/2006/relationships/slide" Target="slides/slide8.xml"/><Relationship Id="rId129" Type="http://schemas.openxmlformats.org/officeDocument/2006/relationships/customXml" Target="../customXml/item54.xml"/><Relationship Id="rId128" Type="http://schemas.openxmlformats.org/officeDocument/2006/relationships/customXml" Target="../customXml/item53.xml"/><Relationship Id="rId127" Type="http://schemas.openxmlformats.org/officeDocument/2006/relationships/customXml" Target="../customXml/item52.xml"/><Relationship Id="rId126" Type="http://schemas.openxmlformats.org/officeDocument/2006/relationships/customXml" Target="../customXml/item51.xml"/><Relationship Id="rId125" Type="http://schemas.openxmlformats.org/officeDocument/2006/relationships/customXml" Target="../customXml/item50.xml"/><Relationship Id="rId124" Type="http://schemas.openxmlformats.org/officeDocument/2006/relationships/customXml" Target="../customXml/item49.xml"/><Relationship Id="rId123" Type="http://schemas.openxmlformats.org/officeDocument/2006/relationships/customXml" Target="../customXml/item48.xml"/><Relationship Id="rId122" Type="http://schemas.openxmlformats.org/officeDocument/2006/relationships/customXml" Target="../customXml/item47.xml"/><Relationship Id="rId121" Type="http://schemas.openxmlformats.org/officeDocument/2006/relationships/customXml" Target="../customXml/item46.xml"/><Relationship Id="rId120" Type="http://schemas.openxmlformats.org/officeDocument/2006/relationships/customXml" Target="../customXml/item45.xml"/><Relationship Id="rId12" Type="http://schemas.openxmlformats.org/officeDocument/2006/relationships/slide" Target="slides/slide7.xml"/><Relationship Id="rId119" Type="http://schemas.openxmlformats.org/officeDocument/2006/relationships/customXml" Target="../customXml/item44.xml"/><Relationship Id="rId118" Type="http://schemas.openxmlformats.org/officeDocument/2006/relationships/customXml" Target="../customXml/item43.xml"/><Relationship Id="rId117" Type="http://schemas.openxmlformats.org/officeDocument/2006/relationships/customXml" Target="../customXml/item42.xml"/><Relationship Id="rId116" Type="http://schemas.openxmlformats.org/officeDocument/2006/relationships/customXml" Target="../customXml/item41.xml"/><Relationship Id="rId115" Type="http://schemas.openxmlformats.org/officeDocument/2006/relationships/customXml" Target="../customXml/item40.xml"/><Relationship Id="rId114" Type="http://schemas.openxmlformats.org/officeDocument/2006/relationships/customXml" Target="../customXml/item39.xml"/><Relationship Id="rId113" Type="http://schemas.openxmlformats.org/officeDocument/2006/relationships/customXml" Target="../customXml/item38.xml"/><Relationship Id="rId112" Type="http://schemas.openxmlformats.org/officeDocument/2006/relationships/customXml" Target="../customXml/item37.xml"/><Relationship Id="rId111" Type="http://schemas.openxmlformats.org/officeDocument/2006/relationships/customXml" Target="../customXml/item36.xml"/><Relationship Id="rId110" Type="http://schemas.openxmlformats.org/officeDocument/2006/relationships/customXml" Target="../customXml/item35.xml"/><Relationship Id="rId11" Type="http://schemas.openxmlformats.org/officeDocument/2006/relationships/slide" Target="slides/slide6.xml"/><Relationship Id="rId109" Type="http://schemas.openxmlformats.org/officeDocument/2006/relationships/customXml" Target="../customXml/item34.xml"/><Relationship Id="rId108" Type="http://schemas.openxmlformats.org/officeDocument/2006/relationships/customXml" Target="../customXml/item33.xml"/><Relationship Id="rId107" Type="http://schemas.openxmlformats.org/officeDocument/2006/relationships/customXml" Target="../customXml/item32.xml"/><Relationship Id="rId106" Type="http://schemas.openxmlformats.org/officeDocument/2006/relationships/customXml" Target="../customXml/item31.xml"/><Relationship Id="rId105" Type="http://schemas.openxmlformats.org/officeDocument/2006/relationships/customXml" Target="../customXml/item30.xml"/><Relationship Id="rId104" Type="http://schemas.openxmlformats.org/officeDocument/2006/relationships/customXml" Target="../customXml/item29.xml"/><Relationship Id="rId103" Type="http://schemas.openxmlformats.org/officeDocument/2006/relationships/customXml" Target="../customXml/item28.xml"/><Relationship Id="rId102" Type="http://schemas.openxmlformats.org/officeDocument/2006/relationships/customXml" Target="../customXml/item27.xml"/><Relationship Id="rId101" Type="http://schemas.openxmlformats.org/officeDocument/2006/relationships/customXml" Target="../customXml/item26.xml"/><Relationship Id="rId100" Type="http://schemas.openxmlformats.org/officeDocument/2006/relationships/customXml" Target="../customXml/item2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71.wmf"/><Relationship Id="rId8" Type="http://schemas.openxmlformats.org/officeDocument/2006/relationships/image" Target="../media/image70.wmf"/><Relationship Id="rId7" Type="http://schemas.openxmlformats.org/officeDocument/2006/relationships/image" Target="../media/image69.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76.wmf"/><Relationship Id="rId4" Type="http://schemas.openxmlformats.org/officeDocument/2006/relationships/image" Target="../media/image75.wmf"/><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9" Type="http://schemas.openxmlformats.org/officeDocument/2006/relationships/image" Target="../media/image85.wmf"/><Relationship Id="rId8" Type="http://schemas.openxmlformats.org/officeDocument/2006/relationships/image" Target="../media/image84.wmf"/><Relationship Id="rId7" Type="http://schemas.openxmlformats.org/officeDocument/2006/relationships/image" Target="../media/image83.wmf"/><Relationship Id="rId6" Type="http://schemas.openxmlformats.org/officeDocument/2006/relationships/image" Target="../media/image82.wmf"/><Relationship Id="rId5" Type="http://schemas.openxmlformats.org/officeDocument/2006/relationships/image" Target="../media/image81.wmf"/><Relationship Id="rId4" Type="http://schemas.openxmlformats.org/officeDocument/2006/relationships/image" Target="../media/image80.wmf"/><Relationship Id="rId3" Type="http://schemas.openxmlformats.org/officeDocument/2006/relationships/image" Target="../media/image79.wmf"/><Relationship Id="rId2" Type="http://schemas.openxmlformats.org/officeDocument/2006/relationships/image" Target="../media/image78.wmf"/><Relationship Id="rId11" Type="http://schemas.openxmlformats.org/officeDocument/2006/relationships/image" Target="../media/image87.wmf"/><Relationship Id="rId10" Type="http://schemas.openxmlformats.org/officeDocument/2006/relationships/image" Target="../media/image86.wmf"/><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93.wmf"/><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9" Type="http://schemas.openxmlformats.org/officeDocument/2006/relationships/image" Target="../media/image111.wmf"/><Relationship Id="rId8" Type="http://schemas.openxmlformats.org/officeDocument/2006/relationships/image" Target="../media/image110.wmf"/><Relationship Id="rId7" Type="http://schemas.openxmlformats.org/officeDocument/2006/relationships/image" Target="../media/image109.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19.vml.rels><?xml version="1.0" encoding="UTF-8" standalone="yes"?>
<Relationships xmlns="http://schemas.openxmlformats.org/package/2006/relationships"><Relationship Id="rId9" Type="http://schemas.openxmlformats.org/officeDocument/2006/relationships/image" Target="../media/image126.wmf"/><Relationship Id="rId8" Type="http://schemas.openxmlformats.org/officeDocument/2006/relationships/image" Target="../media/image125.wmf"/><Relationship Id="rId7" Type="http://schemas.openxmlformats.org/officeDocument/2006/relationships/image" Target="../media/image124.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21.wmf"/><Relationship Id="rId3" Type="http://schemas.openxmlformats.org/officeDocument/2006/relationships/image" Target="../media/image120.wmf"/><Relationship Id="rId2" Type="http://schemas.openxmlformats.org/officeDocument/2006/relationships/image" Target="../media/image119.wmf"/><Relationship Id="rId11" Type="http://schemas.openxmlformats.org/officeDocument/2006/relationships/image" Target="../media/image128.wmf"/><Relationship Id="rId10" Type="http://schemas.openxmlformats.org/officeDocument/2006/relationships/image" Target="../media/image127.wmf"/><Relationship Id="rId1"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21.vml.rels><?xml version="1.0" encoding="UTF-8" standalone="yes"?>
<Relationships xmlns="http://schemas.openxmlformats.org/package/2006/relationships"><Relationship Id="rId7" Type="http://schemas.openxmlformats.org/officeDocument/2006/relationships/image" Target="../media/image140.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146.wmf"/><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s>
</file>

<file path=ppt/drawings/_rels/vmlDrawing24.vml.rels><?xml version="1.0" encoding="UTF-8" standalone="yes"?>
<Relationships xmlns="http://schemas.openxmlformats.org/package/2006/relationships"><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60.wmf"/><Relationship Id="rId7" Type="http://schemas.openxmlformats.org/officeDocument/2006/relationships/image" Target="../media/image159.wmf"/><Relationship Id="rId6" Type="http://schemas.openxmlformats.org/officeDocument/2006/relationships/image" Target="../media/image158.wmf"/><Relationship Id="rId5" Type="http://schemas.openxmlformats.org/officeDocument/2006/relationships/image" Target="../media/image157.wmf"/><Relationship Id="rId4" Type="http://schemas.openxmlformats.org/officeDocument/2006/relationships/image" Target="../media/image156.wmf"/><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164.wmf"/><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27.vml.rels><?xml version="1.0" encoding="UTF-8" standalone="yes"?>
<Relationships xmlns="http://schemas.openxmlformats.org/package/2006/relationships"><Relationship Id="rId9" Type="http://schemas.openxmlformats.org/officeDocument/2006/relationships/image" Target="../media/image173.wmf"/><Relationship Id="rId8" Type="http://schemas.openxmlformats.org/officeDocument/2006/relationships/image" Target="../media/image172.wmf"/><Relationship Id="rId7" Type="http://schemas.openxmlformats.org/officeDocument/2006/relationships/image" Target="../media/image171.wmf"/><Relationship Id="rId6" Type="http://schemas.openxmlformats.org/officeDocument/2006/relationships/image" Target="../media/image170.wmf"/><Relationship Id="rId5" Type="http://schemas.openxmlformats.org/officeDocument/2006/relationships/image" Target="../media/image169.wmf"/><Relationship Id="rId4" Type="http://schemas.openxmlformats.org/officeDocument/2006/relationships/image" Target="../media/image168.wmf"/><Relationship Id="rId3" Type="http://schemas.openxmlformats.org/officeDocument/2006/relationships/image" Target="../media/image167.wmf"/><Relationship Id="rId2" Type="http://schemas.openxmlformats.org/officeDocument/2006/relationships/image" Target="../media/image166.wmf"/><Relationship Id="rId12" Type="http://schemas.openxmlformats.org/officeDocument/2006/relationships/image" Target="../media/image176.wmf"/><Relationship Id="rId11" Type="http://schemas.openxmlformats.org/officeDocument/2006/relationships/image" Target="../media/image175.wmf"/><Relationship Id="rId10" Type="http://schemas.openxmlformats.org/officeDocument/2006/relationships/image" Target="../media/image174.wmf"/><Relationship Id="rId1" Type="http://schemas.openxmlformats.org/officeDocument/2006/relationships/image" Target="../media/image165.wmf"/></Relationships>
</file>

<file path=ppt/drawings/_rels/vmlDrawing28.vml.rels><?xml version="1.0" encoding="UTF-8" standalone="yes"?>
<Relationships xmlns="http://schemas.openxmlformats.org/package/2006/relationships"><Relationship Id="rId9" Type="http://schemas.openxmlformats.org/officeDocument/2006/relationships/image" Target="../media/image188.wmf"/><Relationship Id="rId8" Type="http://schemas.openxmlformats.org/officeDocument/2006/relationships/image" Target="../media/image187.wmf"/><Relationship Id="rId7" Type="http://schemas.openxmlformats.org/officeDocument/2006/relationships/image" Target="../media/image186.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 Id="rId3" Type="http://schemas.openxmlformats.org/officeDocument/2006/relationships/image" Target="../media/image182.wmf"/><Relationship Id="rId2" Type="http://schemas.openxmlformats.org/officeDocument/2006/relationships/image" Target="../media/image181.wmf"/><Relationship Id="rId16" Type="http://schemas.openxmlformats.org/officeDocument/2006/relationships/image" Target="../media/image195.wmf"/><Relationship Id="rId15" Type="http://schemas.openxmlformats.org/officeDocument/2006/relationships/image" Target="../media/image194.wmf"/><Relationship Id="rId14" Type="http://schemas.openxmlformats.org/officeDocument/2006/relationships/image" Target="../media/image193.wmf"/><Relationship Id="rId13" Type="http://schemas.openxmlformats.org/officeDocument/2006/relationships/image" Target="../media/image192.wmf"/><Relationship Id="rId12" Type="http://schemas.openxmlformats.org/officeDocument/2006/relationships/image" Target="../media/image191.wmf"/><Relationship Id="rId11" Type="http://schemas.openxmlformats.org/officeDocument/2006/relationships/image" Target="../media/image190.wmf"/><Relationship Id="rId10" Type="http://schemas.openxmlformats.org/officeDocument/2006/relationships/image" Target="../media/image189.wmf"/><Relationship Id="rId1" Type="http://schemas.openxmlformats.org/officeDocument/2006/relationships/image" Target="../media/image18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9" Type="http://schemas.openxmlformats.org/officeDocument/2006/relationships/image" Target="../media/image206.wmf"/><Relationship Id="rId8" Type="http://schemas.openxmlformats.org/officeDocument/2006/relationships/image" Target="../media/image205.wmf"/><Relationship Id="rId7" Type="http://schemas.openxmlformats.org/officeDocument/2006/relationships/image" Target="../media/image204.wmf"/><Relationship Id="rId6" Type="http://schemas.openxmlformats.org/officeDocument/2006/relationships/image" Target="../media/image203.wmf"/><Relationship Id="rId5" Type="http://schemas.openxmlformats.org/officeDocument/2006/relationships/image" Target="../media/image202.wmf"/><Relationship Id="rId4" Type="http://schemas.openxmlformats.org/officeDocument/2006/relationships/image" Target="../media/image201.wmf"/><Relationship Id="rId3" Type="http://schemas.openxmlformats.org/officeDocument/2006/relationships/image" Target="../media/image200.wmf"/><Relationship Id="rId2" Type="http://schemas.openxmlformats.org/officeDocument/2006/relationships/image" Target="../media/image199.wmf"/><Relationship Id="rId12" Type="http://schemas.openxmlformats.org/officeDocument/2006/relationships/image" Target="../media/image209.wmf"/><Relationship Id="rId11" Type="http://schemas.openxmlformats.org/officeDocument/2006/relationships/image" Target="../media/image208.wmf"/><Relationship Id="rId10" Type="http://schemas.openxmlformats.org/officeDocument/2006/relationships/image" Target="../media/image207.wmf"/><Relationship Id="rId1" Type="http://schemas.openxmlformats.org/officeDocument/2006/relationships/image" Target="../media/image19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12.wmf"/></Relationships>
</file>

<file path=ppt/drawings/_rels/vmlDrawing33.vml.rels><?xml version="1.0" encoding="UTF-8" standalone="yes"?>
<Relationships xmlns="http://schemas.openxmlformats.org/package/2006/relationships"><Relationship Id="rId9" Type="http://schemas.openxmlformats.org/officeDocument/2006/relationships/image" Target="../media/image222.wmf"/><Relationship Id="rId8" Type="http://schemas.openxmlformats.org/officeDocument/2006/relationships/image" Target="../media/image221.wmf"/><Relationship Id="rId7" Type="http://schemas.openxmlformats.org/officeDocument/2006/relationships/image" Target="../media/image220.wmf"/><Relationship Id="rId6" Type="http://schemas.openxmlformats.org/officeDocument/2006/relationships/image" Target="../media/image219.wmf"/><Relationship Id="rId5" Type="http://schemas.openxmlformats.org/officeDocument/2006/relationships/image" Target="../media/image218.wmf"/><Relationship Id="rId4" Type="http://schemas.openxmlformats.org/officeDocument/2006/relationships/image" Target="../media/image217.wmf"/><Relationship Id="rId3" Type="http://schemas.openxmlformats.org/officeDocument/2006/relationships/image" Target="../media/image216.wmf"/><Relationship Id="rId2" Type="http://schemas.openxmlformats.org/officeDocument/2006/relationships/image" Target="../media/image215.wmf"/><Relationship Id="rId12" Type="http://schemas.openxmlformats.org/officeDocument/2006/relationships/image" Target="../media/image225.wmf"/><Relationship Id="rId11" Type="http://schemas.openxmlformats.org/officeDocument/2006/relationships/image" Target="../media/image224.wmf"/><Relationship Id="rId10" Type="http://schemas.openxmlformats.org/officeDocument/2006/relationships/image" Target="../media/image223.wmf"/><Relationship Id="rId1" Type="http://schemas.openxmlformats.org/officeDocument/2006/relationships/image" Target="../media/image21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6.wmf"/></Relationships>
</file>

<file path=ppt/drawings/_rels/vmlDrawing35.vml.rels><?xml version="1.0" encoding="UTF-8" standalone="yes"?>
<Relationships xmlns="http://schemas.openxmlformats.org/package/2006/relationships"><Relationship Id="rId4" Type="http://schemas.openxmlformats.org/officeDocument/2006/relationships/image" Target="../media/image232.wmf"/><Relationship Id="rId3" Type="http://schemas.openxmlformats.org/officeDocument/2006/relationships/image" Target="../media/image231.wmf"/><Relationship Id="rId2" Type="http://schemas.openxmlformats.org/officeDocument/2006/relationships/image" Target="../media/image230.wmf"/><Relationship Id="rId1" Type="http://schemas.openxmlformats.org/officeDocument/2006/relationships/image" Target="../media/image228.wmf"/></Relationships>
</file>

<file path=ppt/drawings/_rels/vmlDrawing36.vml.rels><?xml version="1.0" encoding="UTF-8" standalone="yes"?>
<Relationships xmlns="http://schemas.openxmlformats.org/package/2006/relationships"><Relationship Id="rId9" Type="http://schemas.openxmlformats.org/officeDocument/2006/relationships/image" Target="../media/image241.wmf"/><Relationship Id="rId8" Type="http://schemas.openxmlformats.org/officeDocument/2006/relationships/image" Target="../media/image240.wmf"/><Relationship Id="rId7" Type="http://schemas.openxmlformats.org/officeDocument/2006/relationships/image" Target="../media/image239.wmf"/><Relationship Id="rId6" Type="http://schemas.openxmlformats.org/officeDocument/2006/relationships/image" Target="../media/image238.wmf"/><Relationship Id="rId5" Type="http://schemas.openxmlformats.org/officeDocument/2006/relationships/image" Target="../media/image237.wmf"/><Relationship Id="rId4" Type="http://schemas.openxmlformats.org/officeDocument/2006/relationships/image" Target="../media/image236.wmf"/><Relationship Id="rId3" Type="http://schemas.openxmlformats.org/officeDocument/2006/relationships/image" Target="../media/image235.wmf"/><Relationship Id="rId2" Type="http://schemas.openxmlformats.org/officeDocument/2006/relationships/image" Target="../media/image234.wmf"/><Relationship Id="rId15" Type="http://schemas.openxmlformats.org/officeDocument/2006/relationships/image" Target="../media/image247.wmf"/><Relationship Id="rId14" Type="http://schemas.openxmlformats.org/officeDocument/2006/relationships/image" Target="../media/image246.wmf"/><Relationship Id="rId13" Type="http://schemas.openxmlformats.org/officeDocument/2006/relationships/image" Target="../media/image245.wmf"/><Relationship Id="rId12" Type="http://schemas.openxmlformats.org/officeDocument/2006/relationships/image" Target="../media/image244.wmf"/><Relationship Id="rId11" Type="http://schemas.openxmlformats.org/officeDocument/2006/relationships/image" Target="../media/image243.wmf"/><Relationship Id="rId10" Type="http://schemas.openxmlformats.org/officeDocument/2006/relationships/image" Target="../media/image242.wmf"/><Relationship Id="rId1" Type="http://schemas.openxmlformats.org/officeDocument/2006/relationships/image" Target="../media/image23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image" Target="../media/image251.wmf"/><Relationship Id="rId1" Type="http://schemas.openxmlformats.org/officeDocument/2006/relationships/image" Target="../media/image250.w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256.wmf"/><Relationship Id="rId3" Type="http://schemas.openxmlformats.org/officeDocument/2006/relationships/image" Target="../media/image255.wmf"/><Relationship Id="rId2" Type="http://schemas.openxmlformats.org/officeDocument/2006/relationships/image" Target="../media/image254.wmf"/><Relationship Id="rId1" Type="http://schemas.openxmlformats.org/officeDocument/2006/relationships/image" Target="../media/image253.wmf"/></Relationships>
</file>

<file path=ppt/drawings/_rels/vmlDrawing39.vml.rels><?xml version="1.0" encoding="UTF-8" standalone="yes"?>
<Relationships xmlns="http://schemas.openxmlformats.org/package/2006/relationships"><Relationship Id="rId5" Type="http://schemas.openxmlformats.org/officeDocument/2006/relationships/image" Target="../media/image263.wmf"/><Relationship Id="rId4" Type="http://schemas.openxmlformats.org/officeDocument/2006/relationships/image" Target="../media/image262.wmf"/><Relationship Id="rId3" Type="http://schemas.openxmlformats.org/officeDocument/2006/relationships/image" Target="../media/image261.wmf"/><Relationship Id="rId2" Type="http://schemas.openxmlformats.org/officeDocument/2006/relationships/image" Target="../media/image260.wmf"/><Relationship Id="rId1" Type="http://schemas.openxmlformats.org/officeDocument/2006/relationships/image" Target="../media/image259.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7.wmf"/><Relationship Id="rId8" Type="http://schemas.openxmlformats.org/officeDocument/2006/relationships/image" Target="../media/image26.wmf"/><Relationship Id="rId7" Type="http://schemas.openxmlformats.org/officeDocument/2006/relationships/image" Target="../media/image25.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1" Type="http://schemas.openxmlformats.org/officeDocument/2006/relationships/image" Target="../media/image29.wmf"/><Relationship Id="rId10" Type="http://schemas.openxmlformats.org/officeDocument/2006/relationships/image" Target="../media/image28.wmf"/><Relationship Id="rId1" Type="http://schemas.openxmlformats.org/officeDocument/2006/relationships/image" Target="../media/image19.wmf"/></Relationships>
</file>

<file path=ppt/drawings/_rels/vmlDrawing40.vml.rels><?xml version="1.0" encoding="UTF-8" standalone="yes"?>
<Relationships xmlns="http://schemas.openxmlformats.org/package/2006/relationships"><Relationship Id="rId6" Type="http://schemas.openxmlformats.org/officeDocument/2006/relationships/image" Target="../media/image271.wmf"/><Relationship Id="rId5" Type="http://schemas.openxmlformats.org/officeDocument/2006/relationships/image" Target="../media/image270.wmf"/><Relationship Id="rId4" Type="http://schemas.openxmlformats.org/officeDocument/2006/relationships/image" Target="../media/image269.wmf"/><Relationship Id="rId3" Type="http://schemas.openxmlformats.org/officeDocument/2006/relationships/image" Target="../media/image267.wmf"/><Relationship Id="rId2" Type="http://schemas.openxmlformats.org/officeDocument/2006/relationships/image" Target="../media/image266.wmf"/><Relationship Id="rId1" Type="http://schemas.openxmlformats.org/officeDocument/2006/relationships/image" Target="../media/image265.wmf"/></Relationships>
</file>

<file path=ppt/drawings/_rels/vmlDrawing41.vml.rels><?xml version="1.0" encoding="UTF-8" standalone="yes"?>
<Relationships xmlns="http://schemas.openxmlformats.org/package/2006/relationships"><Relationship Id="rId5" Type="http://schemas.openxmlformats.org/officeDocument/2006/relationships/image" Target="../media/image277.wmf"/><Relationship Id="rId4" Type="http://schemas.openxmlformats.org/officeDocument/2006/relationships/image" Target="../media/image276.wmf"/><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s>
</file>

<file path=ppt/drawings/_rels/vmlDrawing42.vml.rels><?xml version="1.0" encoding="UTF-8" standalone="yes"?>
<Relationships xmlns="http://schemas.openxmlformats.org/package/2006/relationships"><Relationship Id="rId4" Type="http://schemas.openxmlformats.org/officeDocument/2006/relationships/image" Target="../media/image282.wmf"/><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8.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90.wmf"/><Relationship Id="rId7" Type="http://schemas.openxmlformats.org/officeDocument/2006/relationships/image" Target="../media/image289.wmf"/><Relationship Id="rId6" Type="http://schemas.openxmlformats.org/officeDocument/2006/relationships/image" Target="../media/image288.wmf"/><Relationship Id="rId5" Type="http://schemas.openxmlformats.org/officeDocument/2006/relationships/image" Target="../media/image287.wmf"/><Relationship Id="rId4" Type="http://schemas.openxmlformats.org/officeDocument/2006/relationships/image" Target="../media/image286.wmf"/><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s>
</file>

<file path=ppt/drawings/_rels/vmlDrawing5.vml.rels><?xml version="1.0" encoding="UTF-8" standalone="yes"?>
<Relationships xmlns="http://schemas.openxmlformats.org/package/2006/relationships"><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5" Type="http://schemas.openxmlformats.org/officeDocument/2006/relationships/image" Target="../media/image40.wmf"/><Relationship Id="rId4" Type="http://schemas.openxmlformats.org/officeDocument/2006/relationships/image" Target="../media/image39.wmf"/><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9" Type="http://schemas.openxmlformats.org/officeDocument/2006/relationships/image" Target="../media/image51.wmf"/><Relationship Id="rId8" Type="http://schemas.openxmlformats.org/officeDocument/2006/relationships/image" Target="../media/image50.wmf"/><Relationship Id="rId7" Type="http://schemas.openxmlformats.org/officeDocument/2006/relationships/image" Target="../media/image49.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7" Type="http://schemas.openxmlformats.org/officeDocument/2006/relationships/image" Target="../media/image58.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62.wmf"/><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42.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0.bin"/><Relationship Id="rId8" Type="http://schemas.openxmlformats.org/officeDocument/2006/relationships/image" Target="../media/image46.wmf"/><Relationship Id="rId7" Type="http://schemas.openxmlformats.org/officeDocument/2006/relationships/oleObject" Target="../embeddings/oleObject39.bin"/><Relationship Id="rId6" Type="http://schemas.openxmlformats.org/officeDocument/2006/relationships/image" Target="../media/image45.wmf"/><Relationship Id="rId5" Type="http://schemas.openxmlformats.org/officeDocument/2006/relationships/oleObject" Target="../embeddings/oleObject38.bin"/><Relationship Id="rId4" Type="http://schemas.openxmlformats.org/officeDocument/2006/relationships/image" Target="../media/image44.wmf"/><Relationship Id="rId3" Type="http://schemas.openxmlformats.org/officeDocument/2006/relationships/oleObject" Target="../embeddings/oleObject37.bin"/><Relationship Id="rId21" Type="http://schemas.openxmlformats.org/officeDocument/2006/relationships/notesSlide" Target="../notesSlides/notesSlide8.xml"/><Relationship Id="rId20" Type="http://schemas.openxmlformats.org/officeDocument/2006/relationships/vmlDrawing" Target="../drawings/vmlDrawing7.vml"/><Relationship Id="rId2" Type="http://schemas.openxmlformats.org/officeDocument/2006/relationships/image" Target="../media/image43.wmf"/><Relationship Id="rId19" Type="http://schemas.openxmlformats.org/officeDocument/2006/relationships/slideLayout" Target="../slideLayouts/slideLayout6.xml"/><Relationship Id="rId18" Type="http://schemas.openxmlformats.org/officeDocument/2006/relationships/image" Target="../media/image51.wmf"/><Relationship Id="rId17" Type="http://schemas.openxmlformats.org/officeDocument/2006/relationships/oleObject" Target="../embeddings/oleObject44.bin"/><Relationship Id="rId16" Type="http://schemas.openxmlformats.org/officeDocument/2006/relationships/image" Target="../media/image50.wmf"/><Relationship Id="rId15" Type="http://schemas.openxmlformats.org/officeDocument/2006/relationships/oleObject" Target="../embeddings/oleObject43.bin"/><Relationship Id="rId14" Type="http://schemas.openxmlformats.org/officeDocument/2006/relationships/image" Target="../media/image49.wmf"/><Relationship Id="rId13" Type="http://schemas.openxmlformats.org/officeDocument/2006/relationships/oleObject" Target="../embeddings/oleObject42.bin"/><Relationship Id="rId12" Type="http://schemas.openxmlformats.org/officeDocument/2006/relationships/image" Target="../media/image48.wmf"/><Relationship Id="rId11" Type="http://schemas.openxmlformats.org/officeDocument/2006/relationships/oleObject" Target="../embeddings/oleObject41.bin"/><Relationship Id="rId10" Type="http://schemas.openxmlformats.org/officeDocument/2006/relationships/image" Target="../media/image47.wmf"/><Relationship Id="rId1" Type="http://schemas.openxmlformats.org/officeDocument/2006/relationships/oleObject" Target="../embeddings/oleObject36.bin"/></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49.bin"/><Relationship Id="rId8" Type="http://schemas.openxmlformats.org/officeDocument/2006/relationships/image" Target="../media/image55.wmf"/><Relationship Id="rId7" Type="http://schemas.openxmlformats.org/officeDocument/2006/relationships/oleObject" Target="../embeddings/oleObject48.bin"/><Relationship Id="rId6" Type="http://schemas.openxmlformats.org/officeDocument/2006/relationships/image" Target="../media/image54.wmf"/><Relationship Id="rId5" Type="http://schemas.openxmlformats.org/officeDocument/2006/relationships/oleObject" Target="../embeddings/oleObject47.bin"/><Relationship Id="rId4" Type="http://schemas.openxmlformats.org/officeDocument/2006/relationships/image" Target="../media/image53.wmf"/><Relationship Id="rId3" Type="http://schemas.openxmlformats.org/officeDocument/2006/relationships/oleObject" Target="../embeddings/oleObject46.bin"/><Relationship Id="rId2" Type="http://schemas.openxmlformats.org/officeDocument/2006/relationships/image" Target="../media/image52.wmf"/><Relationship Id="rId17" Type="http://schemas.openxmlformats.org/officeDocument/2006/relationships/notesSlide" Target="../notesSlides/notesSlide9.xml"/><Relationship Id="rId16" Type="http://schemas.openxmlformats.org/officeDocument/2006/relationships/vmlDrawing" Target="../drawings/vmlDrawing8.vml"/><Relationship Id="rId15" Type="http://schemas.openxmlformats.org/officeDocument/2006/relationships/slideLayout" Target="../slideLayouts/slideLayout6.xml"/><Relationship Id="rId14" Type="http://schemas.openxmlformats.org/officeDocument/2006/relationships/image" Target="../media/image58.wmf"/><Relationship Id="rId13" Type="http://schemas.openxmlformats.org/officeDocument/2006/relationships/oleObject" Target="../embeddings/oleObject51.bin"/><Relationship Id="rId12" Type="http://schemas.openxmlformats.org/officeDocument/2006/relationships/image" Target="../media/image57.wmf"/><Relationship Id="rId11" Type="http://schemas.openxmlformats.org/officeDocument/2006/relationships/oleObject" Target="../embeddings/oleObject50.bin"/><Relationship Id="rId10" Type="http://schemas.openxmlformats.org/officeDocument/2006/relationships/image" Target="../media/image56.wmf"/><Relationship Id="rId1"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62.wmf"/><Relationship Id="rId7" Type="http://schemas.openxmlformats.org/officeDocument/2006/relationships/oleObject" Target="../embeddings/oleObject55.bin"/><Relationship Id="rId6" Type="http://schemas.openxmlformats.org/officeDocument/2006/relationships/image" Target="../media/image61.wmf"/><Relationship Id="rId5" Type="http://schemas.openxmlformats.org/officeDocument/2006/relationships/oleObject" Target="../embeddings/oleObject54.bin"/><Relationship Id="rId4" Type="http://schemas.openxmlformats.org/officeDocument/2006/relationships/image" Target="../media/image60.wmf"/><Relationship Id="rId3" Type="http://schemas.openxmlformats.org/officeDocument/2006/relationships/oleObject" Target="../embeddings/oleObject53.bin"/><Relationship Id="rId2" Type="http://schemas.openxmlformats.org/officeDocument/2006/relationships/image" Target="../media/image59.wmf"/><Relationship Id="rId11" Type="http://schemas.openxmlformats.org/officeDocument/2006/relationships/notesSlide" Target="../notesSlides/notesSlide10.xml"/><Relationship Id="rId10" Type="http://schemas.openxmlformats.org/officeDocument/2006/relationships/vmlDrawing" Target="../drawings/vmlDrawing9.vml"/><Relationship Id="rId1"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0.bin"/><Relationship Id="rId8" Type="http://schemas.openxmlformats.org/officeDocument/2006/relationships/image" Target="../media/image66.wmf"/><Relationship Id="rId7" Type="http://schemas.openxmlformats.org/officeDocument/2006/relationships/oleObject" Target="../embeddings/oleObject59.bin"/><Relationship Id="rId6" Type="http://schemas.openxmlformats.org/officeDocument/2006/relationships/image" Target="../media/image65.wmf"/><Relationship Id="rId5" Type="http://schemas.openxmlformats.org/officeDocument/2006/relationships/oleObject" Target="../embeddings/oleObject58.bin"/><Relationship Id="rId4" Type="http://schemas.openxmlformats.org/officeDocument/2006/relationships/image" Target="../media/image64.wmf"/><Relationship Id="rId3" Type="http://schemas.openxmlformats.org/officeDocument/2006/relationships/oleObject" Target="../embeddings/oleObject57.bin"/><Relationship Id="rId21" Type="http://schemas.openxmlformats.org/officeDocument/2006/relationships/notesSlide" Target="../notesSlides/notesSlide11.xml"/><Relationship Id="rId20" Type="http://schemas.openxmlformats.org/officeDocument/2006/relationships/vmlDrawing" Target="../drawings/vmlDrawing10.vml"/><Relationship Id="rId2" Type="http://schemas.openxmlformats.org/officeDocument/2006/relationships/image" Target="../media/image63.wmf"/><Relationship Id="rId19" Type="http://schemas.openxmlformats.org/officeDocument/2006/relationships/slideLayout" Target="../slideLayouts/slideLayout6.xml"/><Relationship Id="rId18" Type="http://schemas.openxmlformats.org/officeDocument/2006/relationships/image" Target="../media/image71.wmf"/><Relationship Id="rId17" Type="http://schemas.openxmlformats.org/officeDocument/2006/relationships/oleObject" Target="../embeddings/oleObject64.bin"/><Relationship Id="rId16" Type="http://schemas.openxmlformats.org/officeDocument/2006/relationships/image" Target="../media/image70.wmf"/><Relationship Id="rId15" Type="http://schemas.openxmlformats.org/officeDocument/2006/relationships/oleObject" Target="../embeddings/oleObject63.bin"/><Relationship Id="rId14" Type="http://schemas.openxmlformats.org/officeDocument/2006/relationships/image" Target="../media/image69.wmf"/><Relationship Id="rId13" Type="http://schemas.openxmlformats.org/officeDocument/2006/relationships/oleObject" Target="../embeddings/oleObject62.bin"/><Relationship Id="rId12" Type="http://schemas.openxmlformats.org/officeDocument/2006/relationships/image" Target="../media/image68.wmf"/><Relationship Id="rId11" Type="http://schemas.openxmlformats.org/officeDocument/2006/relationships/oleObject" Target="../embeddings/oleObject61.bin"/><Relationship Id="rId10" Type="http://schemas.openxmlformats.org/officeDocument/2006/relationships/image" Target="../media/image67.wmf"/><Relationship Id="rId1"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69.bin"/><Relationship Id="rId8" Type="http://schemas.openxmlformats.org/officeDocument/2006/relationships/image" Target="../media/image75.wmf"/><Relationship Id="rId7" Type="http://schemas.openxmlformats.org/officeDocument/2006/relationships/oleObject" Target="../embeddings/oleObject68.bin"/><Relationship Id="rId6" Type="http://schemas.openxmlformats.org/officeDocument/2006/relationships/image" Target="../media/image74.wmf"/><Relationship Id="rId5" Type="http://schemas.openxmlformats.org/officeDocument/2006/relationships/oleObject" Target="../embeddings/oleObject67.bin"/><Relationship Id="rId4" Type="http://schemas.openxmlformats.org/officeDocument/2006/relationships/image" Target="../media/image73.wmf"/><Relationship Id="rId3" Type="http://schemas.openxmlformats.org/officeDocument/2006/relationships/oleObject" Target="../embeddings/oleObject66.bin"/><Relationship Id="rId2" Type="http://schemas.openxmlformats.org/officeDocument/2006/relationships/image" Target="../media/image72.wmf"/><Relationship Id="rId13" Type="http://schemas.openxmlformats.org/officeDocument/2006/relationships/notesSlide" Target="../notesSlides/notesSlide12.xml"/><Relationship Id="rId12" Type="http://schemas.openxmlformats.org/officeDocument/2006/relationships/vmlDrawing" Target="../drawings/vmlDrawing11.vml"/><Relationship Id="rId11" Type="http://schemas.openxmlformats.org/officeDocument/2006/relationships/slideLayout" Target="../slideLayouts/slideLayout6.xml"/><Relationship Id="rId10" Type="http://schemas.openxmlformats.org/officeDocument/2006/relationships/image" Target="../media/image76.wmf"/><Relationship Id="rId1" Type="http://schemas.openxmlformats.org/officeDocument/2006/relationships/oleObject" Target="../embeddings/oleObject65.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74.bin"/><Relationship Id="rId8" Type="http://schemas.openxmlformats.org/officeDocument/2006/relationships/image" Target="../media/image80.wmf"/><Relationship Id="rId7" Type="http://schemas.openxmlformats.org/officeDocument/2006/relationships/oleObject" Target="../embeddings/oleObject73.bin"/><Relationship Id="rId6" Type="http://schemas.openxmlformats.org/officeDocument/2006/relationships/image" Target="../media/image79.wmf"/><Relationship Id="rId5" Type="http://schemas.openxmlformats.org/officeDocument/2006/relationships/oleObject" Target="../embeddings/oleObject72.bin"/><Relationship Id="rId4" Type="http://schemas.openxmlformats.org/officeDocument/2006/relationships/image" Target="../media/image78.wmf"/><Relationship Id="rId3" Type="http://schemas.openxmlformats.org/officeDocument/2006/relationships/oleObject" Target="../embeddings/oleObject71.bin"/><Relationship Id="rId25" Type="http://schemas.openxmlformats.org/officeDocument/2006/relationships/notesSlide" Target="../notesSlides/notesSlide13.xml"/><Relationship Id="rId24" Type="http://schemas.openxmlformats.org/officeDocument/2006/relationships/vmlDrawing" Target="../drawings/vmlDrawing12.vml"/><Relationship Id="rId23" Type="http://schemas.openxmlformats.org/officeDocument/2006/relationships/slideLayout" Target="../slideLayouts/slideLayout6.xml"/><Relationship Id="rId22" Type="http://schemas.openxmlformats.org/officeDocument/2006/relationships/image" Target="../media/image87.wmf"/><Relationship Id="rId21" Type="http://schemas.openxmlformats.org/officeDocument/2006/relationships/oleObject" Target="../embeddings/oleObject80.bin"/><Relationship Id="rId20" Type="http://schemas.openxmlformats.org/officeDocument/2006/relationships/image" Target="../media/image86.wmf"/><Relationship Id="rId2" Type="http://schemas.openxmlformats.org/officeDocument/2006/relationships/image" Target="../media/image77.wmf"/><Relationship Id="rId19" Type="http://schemas.openxmlformats.org/officeDocument/2006/relationships/oleObject" Target="../embeddings/oleObject79.bin"/><Relationship Id="rId18" Type="http://schemas.openxmlformats.org/officeDocument/2006/relationships/image" Target="../media/image85.wmf"/><Relationship Id="rId17" Type="http://schemas.openxmlformats.org/officeDocument/2006/relationships/oleObject" Target="../embeddings/oleObject78.bin"/><Relationship Id="rId16" Type="http://schemas.openxmlformats.org/officeDocument/2006/relationships/image" Target="../media/image84.wmf"/><Relationship Id="rId15" Type="http://schemas.openxmlformats.org/officeDocument/2006/relationships/oleObject" Target="../embeddings/oleObject77.bin"/><Relationship Id="rId14" Type="http://schemas.openxmlformats.org/officeDocument/2006/relationships/image" Target="../media/image83.wmf"/><Relationship Id="rId13" Type="http://schemas.openxmlformats.org/officeDocument/2006/relationships/oleObject" Target="../embeddings/oleObject76.bin"/><Relationship Id="rId12" Type="http://schemas.openxmlformats.org/officeDocument/2006/relationships/image" Target="../media/image82.wmf"/><Relationship Id="rId11" Type="http://schemas.openxmlformats.org/officeDocument/2006/relationships/oleObject" Target="../embeddings/oleObject75.bin"/><Relationship Id="rId10" Type="http://schemas.openxmlformats.org/officeDocument/2006/relationships/image" Target="../media/image81.wmf"/><Relationship Id="rId1" Type="http://schemas.openxmlformats.org/officeDocument/2006/relationships/oleObject" Target="../embeddings/oleObject7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88.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vmlDrawing" Target="../drawings/vmlDrawing13.vml"/><Relationship Id="rId3" Type="http://schemas.openxmlformats.org/officeDocument/2006/relationships/slideLayout" Target="../slideLayouts/slideLayout6.xml"/><Relationship Id="rId2" Type="http://schemas.openxmlformats.org/officeDocument/2006/relationships/image" Target="../media/image89.wmf"/><Relationship Id="rId1" Type="http://schemas.openxmlformats.org/officeDocument/2006/relationships/oleObject" Target="../embeddings/oleObject81.bin"/></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93.wmf"/><Relationship Id="rId7" Type="http://schemas.openxmlformats.org/officeDocument/2006/relationships/oleObject" Target="../embeddings/oleObject85.bin"/><Relationship Id="rId6" Type="http://schemas.openxmlformats.org/officeDocument/2006/relationships/image" Target="../media/image92.wmf"/><Relationship Id="rId5" Type="http://schemas.openxmlformats.org/officeDocument/2006/relationships/oleObject" Target="../embeddings/oleObject84.bin"/><Relationship Id="rId4" Type="http://schemas.openxmlformats.org/officeDocument/2006/relationships/image" Target="../media/image91.wmf"/><Relationship Id="rId3" Type="http://schemas.openxmlformats.org/officeDocument/2006/relationships/oleObject" Target="../embeddings/oleObject83.bin"/><Relationship Id="rId2" Type="http://schemas.openxmlformats.org/officeDocument/2006/relationships/image" Target="../media/image90.wmf"/><Relationship Id="rId11" Type="http://schemas.openxmlformats.org/officeDocument/2006/relationships/notesSlide" Target="../notesSlides/notesSlide16.xml"/><Relationship Id="rId10" Type="http://schemas.openxmlformats.org/officeDocument/2006/relationships/vmlDrawing" Target="../drawings/vmlDrawing14.vml"/><Relationship Id="rId1" Type="http://schemas.openxmlformats.org/officeDocument/2006/relationships/oleObject" Target="../embeddings/oleObject82.bin"/></Relationships>
</file>

<file path=ppt/slides/_rels/slide2.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39.xml"/><Relationship Id="rId7" Type="http://schemas.openxmlformats.org/officeDocument/2006/relationships/slide" Target="slide30.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7.xml"/><Relationship Id="rId3" Type="http://schemas.openxmlformats.org/officeDocument/2006/relationships/slide" Target="slide9.xml"/><Relationship Id="rId2" Type="http://schemas.openxmlformats.org/officeDocument/2006/relationships/slide" Target="slide4.xml"/><Relationship Id="rId12" Type="http://schemas.openxmlformats.org/officeDocument/2006/relationships/slideLayout" Target="../slideLayouts/slideLayout8.xml"/><Relationship Id="rId11" Type="http://schemas.openxmlformats.org/officeDocument/2006/relationships/slide" Target="slide49.xml"/><Relationship Id="rId10" Type="http://schemas.openxmlformats.org/officeDocument/2006/relationships/image" Target="../media/image4.png"/><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90.bin"/><Relationship Id="rId8" Type="http://schemas.openxmlformats.org/officeDocument/2006/relationships/image" Target="../media/image97.wmf"/><Relationship Id="rId7" Type="http://schemas.openxmlformats.org/officeDocument/2006/relationships/oleObject" Target="../embeddings/oleObject89.bin"/><Relationship Id="rId6" Type="http://schemas.openxmlformats.org/officeDocument/2006/relationships/image" Target="../media/image96.wmf"/><Relationship Id="rId5" Type="http://schemas.openxmlformats.org/officeDocument/2006/relationships/oleObject" Target="../embeddings/oleObject88.bin"/><Relationship Id="rId4" Type="http://schemas.openxmlformats.org/officeDocument/2006/relationships/image" Target="../media/image95.wmf"/><Relationship Id="rId3" Type="http://schemas.openxmlformats.org/officeDocument/2006/relationships/oleObject" Target="../embeddings/oleObject87.bin"/><Relationship Id="rId2" Type="http://schemas.openxmlformats.org/officeDocument/2006/relationships/image" Target="../media/image94.wmf"/><Relationship Id="rId15" Type="http://schemas.openxmlformats.org/officeDocument/2006/relationships/notesSlide" Target="../notesSlides/notesSlide17.xml"/><Relationship Id="rId14" Type="http://schemas.openxmlformats.org/officeDocument/2006/relationships/vmlDrawing" Target="../drawings/vmlDrawing15.vml"/><Relationship Id="rId13" Type="http://schemas.openxmlformats.org/officeDocument/2006/relationships/slideLayout" Target="../slideLayouts/slideLayout6.xml"/><Relationship Id="rId12" Type="http://schemas.openxmlformats.org/officeDocument/2006/relationships/image" Target="../media/image99.wmf"/><Relationship Id="rId11" Type="http://schemas.openxmlformats.org/officeDocument/2006/relationships/oleObject" Target="../embeddings/oleObject91.bin"/><Relationship Id="rId10" Type="http://schemas.openxmlformats.org/officeDocument/2006/relationships/image" Target="../media/image98.wmf"/><Relationship Id="rId1" Type="http://schemas.openxmlformats.org/officeDocument/2006/relationships/oleObject" Target="../embeddings/oleObject86.bin"/></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vmlDrawing" Target="../drawings/vmlDrawing16.vml"/><Relationship Id="rId7" Type="http://schemas.openxmlformats.org/officeDocument/2006/relationships/slideLayout" Target="../slideLayouts/slideLayout6.xml"/><Relationship Id="rId6" Type="http://schemas.openxmlformats.org/officeDocument/2006/relationships/image" Target="../media/image102.wmf"/><Relationship Id="rId5" Type="http://schemas.openxmlformats.org/officeDocument/2006/relationships/oleObject" Target="../embeddings/oleObject94.bin"/><Relationship Id="rId4" Type="http://schemas.openxmlformats.org/officeDocument/2006/relationships/image" Target="../media/image101.wmf"/><Relationship Id="rId3" Type="http://schemas.openxmlformats.org/officeDocument/2006/relationships/oleObject" Target="../embeddings/oleObject93.bin"/><Relationship Id="rId2" Type="http://schemas.openxmlformats.org/officeDocument/2006/relationships/image" Target="../media/image100.wmf"/><Relationship Id="rId1" Type="http://schemas.openxmlformats.org/officeDocument/2006/relationships/oleObject" Target="../embeddings/oleObject92.bin"/></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99.bin"/><Relationship Id="rId8" Type="http://schemas.openxmlformats.org/officeDocument/2006/relationships/image" Target="../media/image106.wmf"/><Relationship Id="rId7" Type="http://schemas.openxmlformats.org/officeDocument/2006/relationships/oleObject" Target="../embeddings/oleObject98.bin"/><Relationship Id="rId6" Type="http://schemas.openxmlformats.org/officeDocument/2006/relationships/image" Target="../media/image105.wmf"/><Relationship Id="rId5" Type="http://schemas.openxmlformats.org/officeDocument/2006/relationships/oleObject" Target="../embeddings/oleObject97.bin"/><Relationship Id="rId4" Type="http://schemas.openxmlformats.org/officeDocument/2006/relationships/image" Target="../media/image104.wmf"/><Relationship Id="rId3" Type="http://schemas.openxmlformats.org/officeDocument/2006/relationships/oleObject" Target="../embeddings/oleObject96.bin"/><Relationship Id="rId21" Type="http://schemas.openxmlformats.org/officeDocument/2006/relationships/notesSlide" Target="../notesSlides/notesSlide19.xml"/><Relationship Id="rId20" Type="http://schemas.openxmlformats.org/officeDocument/2006/relationships/vmlDrawing" Target="../drawings/vmlDrawing17.vml"/><Relationship Id="rId2" Type="http://schemas.openxmlformats.org/officeDocument/2006/relationships/image" Target="../media/image103.wmf"/><Relationship Id="rId19" Type="http://schemas.openxmlformats.org/officeDocument/2006/relationships/slideLayout" Target="../slideLayouts/slideLayout6.xml"/><Relationship Id="rId18" Type="http://schemas.openxmlformats.org/officeDocument/2006/relationships/image" Target="../media/image111.wmf"/><Relationship Id="rId17" Type="http://schemas.openxmlformats.org/officeDocument/2006/relationships/oleObject" Target="../embeddings/oleObject103.bin"/><Relationship Id="rId16" Type="http://schemas.openxmlformats.org/officeDocument/2006/relationships/image" Target="../media/image110.wmf"/><Relationship Id="rId15" Type="http://schemas.openxmlformats.org/officeDocument/2006/relationships/oleObject" Target="../embeddings/oleObject102.bin"/><Relationship Id="rId14" Type="http://schemas.openxmlformats.org/officeDocument/2006/relationships/image" Target="../media/image109.wmf"/><Relationship Id="rId13" Type="http://schemas.openxmlformats.org/officeDocument/2006/relationships/oleObject" Target="../embeddings/oleObject101.bin"/><Relationship Id="rId12" Type="http://schemas.openxmlformats.org/officeDocument/2006/relationships/image" Target="../media/image108.wmf"/><Relationship Id="rId11" Type="http://schemas.openxmlformats.org/officeDocument/2006/relationships/oleObject" Target="../embeddings/oleObject100.bin"/><Relationship Id="rId10" Type="http://schemas.openxmlformats.org/officeDocument/2006/relationships/image" Target="../media/image107.wmf"/><Relationship Id="rId1" Type="http://schemas.openxmlformats.org/officeDocument/2006/relationships/oleObject" Target="../embeddings/oleObject9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13.jpe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vmlDrawing" Target="../drawings/vmlDrawing18.vml"/><Relationship Id="rId7" Type="http://schemas.openxmlformats.org/officeDocument/2006/relationships/slideLayout" Target="../slideLayouts/slideLayout6.xml"/><Relationship Id="rId6" Type="http://schemas.openxmlformats.org/officeDocument/2006/relationships/image" Target="../media/image116.wmf"/><Relationship Id="rId5" Type="http://schemas.openxmlformats.org/officeDocument/2006/relationships/oleObject" Target="../embeddings/oleObject106.bin"/><Relationship Id="rId4" Type="http://schemas.openxmlformats.org/officeDocument/2006/relationships/image" Target="../media/image115.wmf"/><Relationship Id="rId3" Type="http://schemas.openxmlformats.org/officeDocument/2006/relationships/oleObject" Target="../embeddings/oleObject105.bin"/><Relationship Id="rId2" Type="http://schemas.openxmlformats.org/officeDocument/2006/relationships/image" Target="../media/image114.wmf"/><Relationship Id="rId1" Type="http://schemas.openxmlformats.org/officeDocument/2006/relationships/oleObject" Target="../embeddings/oleObject10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117.jpeg"/></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111.bin"/><Relationship Id="rId8" Type="http://schemas.openxmlformats.org/officeDocument/2006/relationships/image" Target="../media/image121.wmf"/><Relationship Id="rId7" Type="http://schemas.openxmlformats.org/officeDocument/2006/relationships/oleObject" Target="../embeddings/oleObject110.bin"/><Relationship Id="rId6" Type="http://schemas.openxmlformats.org/officeDocument/2006/relationships/image" Target="../media/image120.wmf"/><Relationship Id="rId5" Type="http://schemas.openxmlformats.org/officeDocument/2006/relationships/oleObject" Target="../embeddings/oleObject109.bin"/><Relationship Id="rId4" Type="http://schemas.openxmlformats.org/officeDocument/2006/relationships/image" Target="../media/image119.wmf"/><Relationship Id="rId3" Type="http://schemas.openxmlformats.org/officeDocument/2006/relationships/oleObject" Target="../embeddings/oleObject108.bin"/><Relationship Id="rId25" Type="http://schemas.openxmlformats.org/officeDocument/2006/relationships/notesSlide" Target="../notesSlides/notesSlide24.xml"/><Relationship Id="rId24" Type="http://schemas.openxmlformats.org/officeDocument/2006/relationships/vmlDrawing" Target="../drawings/vmlDrawing19.vml"/><Relationship Id="rId23" Type="http://schemas.openxmlformats.org/officeDocument/2006/relationships/slideLayout" Target="../slideLayouts/slideLayout6.xml"/><Relationship Id="rId22" Type="http://schemas.openxmlformats.org/officeDocument/2006/relationships/image" Target="../media/image128.wmf"/><Relationship Id="rId21" Type="http://schemas.openxmlformats.org/officeDocument/2006/relationships/oleObject" Target="../embeddings/oleObject117.bin"/><Relationship Id="rId20" Type="http://schemas.openxmlformats.org/officeDocument/2006/relationships/image" Target="../media/image127.wmf"/><Relationship Id="rId2" Type="http://schemas.openxmlformats.org/officeDocument/2006/relationships/image" Target="../media/image118.wmf"/><Relationship Id="rId19" Type="http://schemas.openxmlformats.org/officeDocument/2006/relationships/oleObject" Target="../embeddings/oleObject116.bin"/><Relationship Id="rId18" Type="http://schemas.openxmlformats.org/officeDocument/2006/relationships/image" Target="../media/image126.wmf"/><Relationship Id="rId17" Type="http://schemas.openxmlformats.org/officeDocument/2006/relationships/oleObject" Target="../embeddings/oleObject115.bin"/><Relationship Id="rId16" Type="http://schemas.openxmlformats.org/officeDocument/2006/relationships/image" Target="../media/image125.wmf"/><Relationship Id="rId15" Type="http://schemas.openxmlformats.org/officeDocument/2006/relationships/oleObject" Target="../embeddings/oleObject114.bin"/><Relationship Id="rId14" Type="http://schemas.openxmlformats.org/officeDocument/2006/relationships/image" Target="../media/image124.wmf"/><Relationship Id="rId13" Type="http://schemas.openxmlformats.org/officeDocument/2006/relationships/oleObject" Target="../embeddings/oleObject113.bin"/><Relationship Id="rId12" Type="http://schemas.openxmlformats.org/officeDocument/2006/relationships/image" Target="../media/image123.wmf"/><Relationship Id="rId11" Type="http://schemas.openxmlformats.org/officeDocument/2006/relationships/oleObject" Target="../embeddings/oleObject112.bin"/><Relationship Id="rId10" Type="http://schemas.openxmlformats.org/officeDocument/2006/relationships/image" Target="../media/image122.wmf"/><Relationship Id="rId1" Type="http://schemas.openxmlformats.org/officeDocument/2006/relationships/oleObject" Target="../embeddings/oleObject10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1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130.jpe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vmlDrawing" Target="../drawings/vmlDrawing20.vml"/><Relationship Id="rId7" Type="http://schemas.openxmlformats.org/officeDocument/2006/relationships/slideLayout" Target="../slideLayouts/slideLayout6.xml"/><Relationship Id="rId6" Type="http://schemas.openxmlformats.org/officeDocument/2006/relationships/image" Target="../media/image133.wmf"/><Relationship Id="rId5" Type="http://schemas.openxmlformats.org/officeDocument/2006/relationships/oleObject" Target="../embeddings/oleObject120.bin"/><Relationship Id="rId4" Type="http://schemas.openxmlformats.org/officeDocument/2006/relationships/image" Target="../media/image132.wmf"/><Relationship Id="rId3" Type="http://schemas.openxmlformats.org/officeDocument/2006/relationships/oleObject" Target="../embeddings/oleObject119.bin"/><Relationship Id="rId2" Type="http://schemas.openxmlformats.org/officeDocument/2006/relationships/image" Target="../media/image131.wmf"/><Relationship Id="rId1" Type="http://schemas.openxmlformats.org/officeDocument/2006/relationships/oleObject" Target="../embeddings/oleObject118.bin"/></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125.bin"/><Relationship Id="rId8" Type="http://schemas.openxmlformats.org/officeDocument/2006/relationships/image" Target="../media/image137.wmf"/><Relationship Id="rId7" Type="http://schemas.openxmlformats.org/officeDocument/2006/relationships/oleObject" Target="../embeddings/oleObject124.bin"/><Relationship Id="rId6" Type="http://schemas.openxmlformats.org/officeDocument/2006/relationships/image" Target="../media/image136.wmf"/><Relationship Id="rId5" Type="http://schemas.openxmlformats.org/officeDocument/2006/relationships/oleObject" Target="../embeddings/oleObject123.bin"/><Relationship Id="rId4" Type="http://schemas.openxmlformats.org/officeDocument/2006/relationships/image" Target="../media/image135.wmf"/><Relationship Id="rId3" Type="http://schemas.openxmlformats.org/officeDocument/2006/relationships/oleObject" Target="../embeddings/oleObject122.bin"/><Relationship Id="rId2" Type="http://schemas.openxmlformats.org/officeDocument/2006/relationships/image" Target="../media/image134.wmf"/><Relationship Id="rId17" Type="http://schemas.openxmlformats.org/officeDocument/2006/relationships/notesSlide" Target="../notesSlides/notesSlide28.xml"/><Relationship Id="rId16" Type="http://schemas.openxmlformats.org/officeDocument/2006/relationships/vmlDrawing" Target="../drawings/vmlDrawing21.vml"/><Relationship Id="rId15" Type="http://schemas.openxmlformats.org/officeDocument/2006/relationships/slideLayout" Target="../slideLayouts/slideLayout6.xml"/><Relationship Id="rId14" Type="http://schemas.openxmlformats.org/officeDocument/2006/relationships/image" Target="../media/image140.wmf"/><Relationship Id="rId13" Type="http://schemas.openxmlformats.org/officeDocument/2006/relationships/oleObject" Target="../embeddings/oleObject127.bin"/><Relationship Id="rId12" Type="http://schemas.openxmlformats.org/officeDocument/2006/relationships/image" Target="../media/image139.wmf"/><Relationship Id="rId11" Type="http://schemas.openxmlformats.org/officeDocument/2006/relationships/oleObject" Target="../embeddings/oleObject126.bin"/><Relationship Id="rId10" Type="http://schemas.openxmlformats.org/officeDocument/2006/relationships/image" Target="../media/image138.wmf"/><Relationship Id="rId1" Type="http://schemas.openxmlformats.org/officeDocument/2006/relationships/oleObject" Target="../embeddings/oleObject121.bin"/></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22.vml"/><Relationship Id="rId5" Type="http://schemas.openxmlformats.org/officeDocument/2006/relationships/slideLayout" Target="../slideLayouts/slideLayout6.xml"/><Relationship Id="rId4" Type="http://schemas.openxmlformats.org/officeDocument/2006/relationships/image" Target="../media/image142.wmf"/><Relationship Id="rId3" Type="http://schemas.openxmlformats.org/officeDocument/2006/relationships/oleObject" Target="../embeddings/oleObject129.bin"/><Relationship Id="rId2" Type="http://schemas.openxmlformats.org/officeDocument/2006/relationships/image" Target="../media/image141.wmf"/><Relationship Id="rId1" Type="http://schemas.openxmlformats.org/officeDocument/2006/relationships/oleObject" Target="../embeddings/oleObject128.bin"/></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46.wmf"/><Relationship Id="rId7" Type="http://schemas.openxmlformats.org/officeDocument/2006/relationships/oleObject" Target="../embeddings/oleObject133.bin"/><Relationship Id="rId6" Type="http://schemas.openxmlformats.org/officeDocument/2006/relationships/image" Target="../media/image145.wmf"/><Relationship Id="rId5" Type="http://schemas.openxmlformats.org/officeDocument/2006/relationships/oleObject" Target="../embeddings/oleObject132.bin"/><Relationship Id="rId4" Type="http://schemas.openxmlformats.org/officeDocument/2006/relationships/image" Target="../media/image144.wmf"/><Relationship Id="rId3" Type="http://schemas.openxmlformats.org/officeDocument/2006/relationships/oleObject" Target="../embeddings/oleObject131.bin"/><Relationship Id="rId2" Type="http://schemas.openxmlformats.org/officeDocument/2006/relationships/image" Target="../media/image143.wmf"/><Relationship Id="rId11" Type="http://schemas.openxmlformats.org/officeDocument/2006/relationships/notesSlide" Target="../notesSlides/notesSlide30.xml"/><Relationship Id="rId10" Type="http://schemas.openxmlformats.org/officeDocument/2006/relationships/vmlDrawing" Target="../drawings/vmlDrawing23.vml"/><Relationship Id="rId1" Type="http://schemas.openxmlformats.org/officeDocument/2006/relationships/oleObject" Target="../embeddings/oleObject130.bin"/></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138.bin"/><Relationship Id="rId8" Type="http://schemas.openxmlformats.org/officeDocument/2006/relationships/image" Target="../media/image150.wmf"/><Relationship Id="rId7" Type="http://schemas.openxmlformats.org/officeDocument/2006/relationships/oleObject" Target="../embeddings/oleObject137.bin"/><Relationship Id="rId6" Type="http://schemas.openxmlformats.org/officeDocument/2006/relationships/image" Target="../media/image149.wmf"/><Relationship Id="rId5" Type="http://schemas.openxmlformats.org/officeDocument/2006/relationships/oleObject" Target="../embeddings/oleObject136.bin"/><Relationship Id="rId4" Type="http://schemas.openxmlformats.org/officeDocument/2006/relationships/image" Target="../media/image148.wmf"/><Relationship Id="rId3" Type="http://schemas.openxmlformats.org/officeDocument/2006/relationships/oleObject" Target="../embeddings/oleObject135.bin"/><Relationship Id="rId2" Type="http://schemas.openxmlformats.org/officeDocument/2006/relationships/image" Target="../media/image147.wmf"/><Relationship Id="rId15" Type="http://schemas.openxmlformats.org/officeDocument/2006/relationships/notesSlide" Target="../notesSlides/notesSlide31.xml"/><Relationship Id="rId14" Type="http://schemas.openxmlformats.org/officeDocument/2006/relationships/vmlDrawing" Target="../drawings/vmlDrawing24.vml"/><Relationship Id="rId13" Type="http://schemas.openxmlformats.org/officeDocument/2006/relationships/slideLayout" Target="../slideLayouts/slideLayout6.xml"/><Relationship Id="rId12" Type="http://schemas.openxmlformats.org/officeDocument/2006/relationships/image" Target="../media/image152.wmf"/><Relationship Id="rId11" Type="http://schemas.openxmlformats.org/officeDocument/2006/relationships/oleObject" Target="../embeddings/oleObject139.bin"/><Relationship Id="rId10" Type="http://schemas.openxmlformats.org/officeDocument/2006/relationships/image" Target="../media/image151.wmf"/><Relationship Id="rId1" Type="http://schemas.openxmlformats.org/officeDocument/2006/relationships/oleObject" Target="../embeddings/oleObject134.bin"/></Relationships>
</file>

<file path=ppt/slides/_rels/slide36.xml.rels><?xml version="1.0" encoding="UTF-8" standalone="yes"?>
<Relationships xmlns="http://schemas.openxmlformats.org/package/2006/relationships"><Relationship Id="rId9" Type="http://schemas.openxmlformats.org/officeDocument/2006/relationships/oleObject" Target="../embeddings/oleObject144.bin"/><Relationship Id="rId8" Type="http://schemas.openxmlformats.org/officeDocument/2006/relationships/image" Target="../media/image156.wmf"/><Relationship Id="rId7" Type="http://schemas.openxmlformats.org/officeDocument/2006/relationships/oleObject" Target="../embeddings/oleObject143.bin"/><Relationship Id="rId6" Type="http://schemas.openxmlformats.org/officeDocument/2006/relationships/image" Target="../media/image155.wmf"/><Relationship Id="rId5" Type="http://schemas.openxmlformats.org/officeDocument/2006/relationships/oleObject" Target="../embeddings/oleObject142.bin"/><Relationship Id="rId4" Type="http://schemas.openxmlformats.org/officeDocument/2006/relationships/image" Target="../media/image154.wmf"/><Relationship Id="rId3" Type="http://schemas.openxmlformats.org/officeDocument/2006/relationships/oleObject" Target="../embeddings/oleObject141.bin"/><Relationship Id="rId2" Type="http://schemas.openxmlformats.org/officeDocument/2006/relationships/image" Target="../media/image153.wmf"/><Relationship Id="rId19" Type="http://schemas.openxmlformats.org/officeDocument/2006/relationships/notesSlide" Target="../notesSlides/notesSlide32.xml"/><Relationship Id="rId18" Type="http://schemas.openxmlformats.org/officeDocument/2006/relationships/vmlDrawing" Target="../drawings/vmlDrawing25.vml"/><Relationship Id="rId17" Type="http://schemas.openxmlformats.org/officeDocument/2006/relationships/slideLayout" Target="../slideLayouts/slideLayout6.xml"/><Relationship Id="rId16" Type="http://schemas.openxmlformats.org/officeDocument/2006/relationships/image" Target="../media/image160.wmf"/><Relationship Id="rId15" Type="http://schemas.openxmlformats.org/officeDocument/2006/relationships/oleObject" Target="../embeddings/oleObject147.bin"/><Relationship Id="rId14" Type="http://schemas.openxmlformats.org/officeDocument/2006/relationships/image" Target="../media/image159.wmf"/><Relationship Id="rId13" Type="http://schemas.openxmlformats.org/officeDocument/2006/relationships/oleObject" Target="../embeddings/oleObject146.bin"/><Relationship Id="rId12" Type="http://schemas.openxmlformats.org/officeDocument/2006/relationships/image" Target="../media/image158.wmf"/><Relationship Id="rId11" Type="http://schemas.openxmlformats.org/officeDocument/2006/relationships/oleObject" Target="../embeddings/oleObject145.bin"/><Relationship Id="rId10" Type="http://schemas.openxmlformats.org/officeDocument/2006/relationships/image" Target="../media/image157.wmf"/><Relationship Id="rId1" Type="http://schemas.openxmlformats.org/officeDocument/2006/relationships/oleObject" Target="../embeddings/oleObject140.bin"/></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64.wmf"/><Relationship Id="rId7" Type="http://schemas.openxmlformats.org/officeDocument/2006/relationships/oleObject" Target="../embeddings/oleObject151.bin"/><Relationship Id="rId6" Type="http://schemas.openxmlformats.org/officeDocument/2006/relationships/image" Target="../media/image163.wmf"/><Relationship Id="rId5" Type="http://schemas.openxmlformats.org/officeDocument/2006/relationships/oleObject" Target="../embeddings/oleObject150.bin"/><Relationship Id="rId4" Type="http://schemas.openxmlformats.org/officeDocument/2006/relationships/image" Target="../media/image162.wmf"/><Relationship Id="rId3" Type="http://schemas.openxmlformats.org/officeDocument/2006/relationships/oleObject" Target="../embeddings/oleObject149.bin"/><Relationship Id="rId2" Type="http://schemas.openxmlformats.org/officeDocument/2006/relationships/image" Target="../media/image161.wmf"/><Relationship Id="rId11" Type="http://schemas.openxmlformats.org/officeDocument/2006/relationships/notesSlide" Target="../notesSlides/notesSlide33.xml"/><Relationship Id="rId10" Type="http://schemas.openxmlformats.org/officeDocument/2006/relationships/vmlDrawing" Target="../drawings/vmlDrawing26.vml"/><Relationship Id="rId1" Type="http://schemas.openxmlformats.org/officeDocument/2006/relationships/oleObject" Target="../embeddings/oleObject148.bin"/></Relationships>
</file>

<file path=ppt/slides/_rels/slide38.xml.rels><?xml version="1.0" encoding="UTF-8" standalone="yes"?>
<Relationships xmlns="http://schemas.openxmlformats.org/package/2006/relationships"><Relationship Id="rId9" Type="http://schemas.openxmlformats.org/officeDocument/2006/relationships/oleObject" Target="../embeddings/oleObject156.bin"/><Relationship Id="rId8" Type="http://schemas.openxmlformats.org/officeDocument/2006/relationships/image" Target="../media/image168.wmf"/><Relationship Id="rId7" Type="http://schemas.openxmlformats.org/officeDocument/2006/relationships/oleObject" Target="../embeddings/oleObject155.bin"/><Relationship Id="rId6" Type="http://schemas.openxmlformats.org/officeDocument/2006/relationships/image" Target="../media/image167.wmf"/><Relationship Id="rId5" Type="http://schemas.openxmlformats.org/officeDocument/2006/relationships/oleObject" Target="../embeddings/oleObject154.bin"/><Relationship Id="rId4" Type="http://schemas.openxmlformats.org/officeDocument/2006/relationships/image" Target="../media/image166.wmf"/><Relationship Id="rId3" Type="http://schemas.openxmlformats.org/officeDocument/2006/relationships/oleObject" Target="../embeddings/oleObject153.bin"/><Relationship Id="rId27" Type="http://schemas.openxmlformats.org/officeDocument/2006/relationships/notesSlide" Target="../notesSlides/notesSlide34.xml"/><Relationship Id="rId26" Type="http://schemas.openxmlformats.org/officeDocument/2006/relationships/vmlDrawing" Target="../drawings/vmlDrawing27.vml"/><Relationship Id="rId25" Type="http://schemas.openxmlformats.org/officeDocument/2006/relationships/slideLayout" Target="../slideLayouts/slideLayout6.xml"/><Relationship Id="rId24" Type="http://schemas.openxmlformats.org/officeDocument/2006/relationships/image" Target="../media/image176.wmf"/><Relationship Id="rId23" Type="http://schemas.openxmlformats.org/officeDocument/2006/relationships/oleObject" Target="../embeddings/oleObject163.bin"/><Relationship Id="rId22" Type="http://schemas.openxmlformats.org/officeDocument/2006/relationships/image" Target="../media/image175.wmf"/><Relationship Id="rId21" Type="http://schemas.openxmlformats.org/officeDocument/2006/relationships/oleObject" Target="../embeddings/oleObject162.bin"/><Relationship Id="rId20" Type="http://schemas.openxmlformats.org/officeDocument/2006/relationships/image" Target="../media/image174.wmf"/><Relationship Id="rId2" Type="http://schemas.openxmlformats.org/officeDocument/2006/relationships/image" Target="../media/image165.wmf"/><Relationship Id="rId19" Type="http://schemas.openxmlformats.org/officeDocument/2006/relationships/oleObject" Target="../embeddings/oleObject161.bin"/><Relationship Id="rId18" Type="http://schemas.openxmlformats.org/officeDocument/2006/relationships/image" Target="../media/image173.wmf"/><Relationship Id="rId17" Type="http://schemas.openxmlformats.org/officeDocument/2006/relationships/oleObject" Target="../embeddings/oleObject160.bin"/><Relationship Id="rId16" Type="http://schemas.openxmlformats.org/officeDocument/2006/relationships/image" Target="../media/image172.wmf"/><Relationship Id="rId15" Type="http://schemas.openxmlformats.org/officeDocument/2006/relationships/oleObject" Target="../embeddings/oleObject159.bin"/><Relationship Id="rId14" Type="http://schemas.openxmlformats.org/officeDocument/2006/relationships/image" Target="../media/image171.wmf"/><Relationship Id="rId13" Type="http://schemas.openxmlformats.org/officeDocument/2006/relationships/oleObject" Target="../embeddings/oleObject158.bin"/><Relationship Id="rId12" Type="http://schemas.openxmlformats.org/officeDocument/2006/relationships/image" Target="../media/image170.wmf"/><Relationship Id="rId11" Type="http://schemas.openxmlformats.org/officeDocument/2006/relationships/oleObject" Target="../embeddings/oleObject157.bin"/><Relationship Id="rId10" Type="http://schemas.openxmlformats.org/officeDocument/2006/relationships/image" Target="../media/image169.wmf"/><Relationship Id="rId1" Type="http://schemas.openxmlformats.org/officeDocument/2006/relationships/oleObject" Target="../embeddings/oleObject152.bin"/></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6.xml"/><Relationship Id="rId2" Type="http://schemas.openxmlformats.org/officeDocument/2006/relationships/image" Target="../media/image178.jpeg"/><Relationship Id="rId1" Type="http://schemas.openxmlformats.org/officeDocument/2006/relationships/image" Target="../media/image177.jpeg"/></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image" Target="../media/image8.wmf"/><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3" Type="http://schemas.openxmlformats.org/officeDocument/2006/relationships/image" Target="../media/image6.wmf"/><Relationship Id="rId2" Type="http://schemas.openxmlformats.org/officeDocument/2006/relationships/oleObject" Target="../embeddings/oleObject1.bin"/><Relationship Id="rId10" Type="http://schemas.openxmlformats.org/officeDocument/2006/relationships/notesSlide" Target="../notesSlides/notesSlide1.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image" Target="../media/image179.jpeg"/></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168.bin"/><Relationship Id="rId8" Type="http://schemas.openxmlformats.org/officeDocument/2006/relationships/image" Target="../media/image183.wmf"/><Relationship Id="rId7" Type="http://schemas.openxmlformats.org/officeDocument/2006/relationships/oleObject" Target="../embeddings/oleObject167.bin"/><Relationship Id="rId6" Type="http://schemas.openxmlformats.org/officeDocument/2006/relationships/image" Target="../media/image182.wmf"/><Relationship Id="rId5" Type="http://schemas.openxmlformats.org/officeDocument/2006/relationships/oleObject" Target="../embeddings/oleObject166.bin"/><Relationship Id="rId4" Type="http://schemas.openxmlformats.org/officeDocument/2006/relationships/image" Target="../media/image181.wmf"/><Relationship Id="rId35" Type="http://schemas.openxmlformats.org/officeDocument/2006/relationships/notesSlide" Target="../notesSlides/notesSlide38.xml"/><Relationship Id="rId34" Type="http://schemas.openxmlformats.org/officeDocument/2006/relationships/vmlDrawing" Target="../drawings/vmlDrawing28.vml"/><Relationship Id="rId33" Type="http://schemas.openxmlformats.org/officeDocument/2006/relationships/slideLayout" Target="../slideLayouts/slideLayout6.xml"/><Relationship Id="rId32" Type="http://schemas.openxmlformats.org/officeDocument/2006/relationships/image" Target="../media/image195.wmf"/><Relationship Id="rId31" Type="http://schemas.openxmlformats.org/officeDocument/2006/relationships/oleObject" Target="../embeddings/oleObject179.bin"/><Relationship Id="rId30" Type="http://schemas.openxmlformats.org/officeDocument/2006/relationships/image" Target="../media/image194.wmf"/><Relationship Id="rId3" Type="http://schemas.openxmlformats.org/officeDocument/2006/relationships/oleObject" Target="../embeddings/oleObject165.bin"/><Relationship Id="rId29" Type="http://schemas.openxmlformats.org/officeDocument/2006/relationships/oleObject" Target="../embeddings/oleObject178.bin"/><Relationship Id="rId28" Type="http://schemas.openxmlformats.org/officeDocument/2006/relationships/image" Target="../media/image193.wmf"/><Relationship Id="rId27" Type="http://schemas.openxmlformats.org/officeDocument/2006/relationships/oleObject" Target="../embeddings/oleObject177.bin"/><Relationship Id="rId26" Type="http://schemas.openxmlformats.org/officeDocument/2006/relationships/image" Target="../media/image192.wmf"/><Relationship Id="rId25" Type="http://schemas.openxmlformats.org/officeDocument/2006/relationships/oleObject" Target="../embeddings/oleObject176.bin"/><Relationship Id="rId24" Type="http://schemas.openxmlformats.org/officeDocument/2006/relationships/image" Target="../media/image191.wmf"/><Relationship Id="rId23" Type="http://schemas.openxmlformats.org/officeDocument/2006/relationships/oleObject" Target="../embeddings/oleObject175.bin"/><Relationship Id="rId22" Type="http://schemas.openxmlformats.org/officeDocument/2006/relationships/image" Target="../media/image190.wmf"/><Relationship Id="rId21" Type="http://schemas.openxmlformats.org/officeDocument/2006/relationships/oleObject" Target="../embeddings/oleObject174.bin"/><Relationship Id="rId20" Type="http://schemas.openxmlformats.org/officeDocument/2006/relationships/image" Target="../media/image189.wmf"/><Relationship Id="rId2" Type="http://schemas.openxmlformats.org/officeDocument/2006/relationships/image" Target="../media/image180.wmf"/><Relationship Id="rId19" Type="http://schemas.openxmlformats.org/officeDocument/2006/relationships/oleObject" Target="../embeddings/oleObject173.bin"/><Relationship Id="rId18" Type="http://schemas.openxmlformats.org/officeDocument/2006/relationships/image" Target="../media/image188.wmf"/><Relationship Id="rId17" Type="http://schemas.openxmlformats.org/officeDocument/2006/relationships/oleObject" Target="../embeddings/oleObject172.bin"/><Relationship Id="rId16" Type="http://schemas.openxmlformats.org/officeDocument/2006/relationships/image" Target="../media/image187.wmf"/><Relationship Id="rId15" Type="http://schemas.openxmlformats.org/officeDocument/2006/relationships/oleObject" Target="../embeddings/oleObject171.bin"/><Relationship Id="rId14" Type="http://schemas.openxmlformats.org/officeDocument/2006/relationships/image" Target="../media/image186.wmf"/><Relationship Id="rId13" Type="http://schemas.openxmlformats.org/officeDocument/2006/relationships/oleObject" Target="../embeddings/oleObject170.bin"/><Relationship Id="rId12" Type="http://schemas.openxmlformats.org/officeDocument/2006/relationships/image" Target="../media/image185.wmf"/><Relationship Id="rId11" Type="http://schemas.openxmlformats.org/officeDocument/2006/relationships/oleObject" Target="../embeddings/oleObject169.bin"/><Relationship Id="rId10" Type="http://schemas.openxmlformats.org/officeDocument/2006/relationships/image" Target="../media/image184.wmf"/><Relationship Id="rId1" Type="http://schemas.openxmlformats.org/officeDocument/2006/relationships/oleObject" Target="../embeddings/oleObject16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vmlDrawing" Target="../drawings/vmlDrawing29.vml"/><Relationship Id="rId4" Type="http://schemas.openxmlformats.org/officeDocument/2006/relationships/slideLayout" Target="../slideLayouts/slideLayout6.xml"/><Relationship Id="rId3" Type="http://schemas.openxmlformats.org/officeDocument/2006/relationships/image" Target="../media/image197.wmf"/><Relationship Id="rId2" Type="http://schemas.openxmlformats.org/officeDocument/2006/relationships/oleObject" Target="../embeddings/oleObject180.bin"/><Relationship Id="rId1" Type="http://schemas.openxmlformats.org/officeDocument/2006/relationships/image" Target="../media/image196.jpeg"/></Relationships>
</file>

<file path=ppt/slides/_rels/slide45.xml.rels><?xml version="1.0" encoding="UTF-8" standalone="yes"?>
<Relationships xmlns="http://schemas.openxmlformats.org/package/2006/relationships"><Relationship Id="rId9" Type="http://schemas.openxmlformats.org/officeDocument/2006/relationships/oleObject" Target="../embeddings/oleObject185.bin"/><Relationship Id="rId8" Type="http://schemas.openxmlformats.org/officeDocument/2006/relationships/image" Target="../media/image201.wmf"/><Relationship Id="rId7" Type="http://schemas.openxmlformats.org/officeDocument/2006/relationships/oleObject" Target="../embeddings/oleObject184.bin"/><Relationship Id="rId6" Type="http://schemas.openxmlformats.org/officeDocument/2006/relationships/image" Target="../media/image200.wmf"/><Relationship Id="rId5" Type="http://schemas.openxmlformats.org/officeDocument/2006/relationships/oleObject" Target="../embeddings/oleObject183.bin"/><Relationship Id="rId4" Type="http://schemas.openxmlformats.org/officeDocument/2006/relationships/image" Target="../media/image199.wmf"/><Relationship Id="rId3" Type="http://schemas.openxmlformats.org/officeDocument/2006/relationships/oleObject" Target="../embeddings/oleObject182.bin"/><Relationship Id="rId27" Type="http://schemas.openxmlformats.org/officeDocument/2006/relationships/notesSlide" Target="../notesSlides/notesSlide41.xml"/><Relationship Id="rId26" Type="http://schemas.openxmlformats.org/officeDocument/2006/relationships/vmlDrawing" Target="../drawings/vmlDrawing30.vml"/><Relationship Id="rId25" Type="http://schemas.openxmlformats.org/officeDocument/2006/relationships/slideLayout" Target="../slideLayouts/slideLayout6.xml"/><Relationship Id="rId24" Type="http://schemas.openxmlformats.org/officeDocument/2006/relationships/image" Target="../media/image209.wmf"/><Relationship Id="rId23" Type="http://schemas.openxmlformats.org/officeDocument/2006/relationships/oleObject" Target="../embeddings/oleObject192.bin"/><Relationship Id="rId22" Type="http://schemas.openxmlformats.org/officeDocument/2006/relationships/image" Target="../media/image208.wmf"/><Relationship Id="rId21" Type="http://schemas.openxmlformats.org/officeDocument/2006/relationships/oleObject" Target="../embeddings/oleObject191.bin"/><Relationship Id="rId20" Type="http://schemas.openxmlformats.org/officeDocument/2006/relationships/image" Target="../media/image207.wmf"/><Relationship Id="rId2" Type="http://schemas.openxmlformats.org/officeDocument/2006/relationships/image" Target="../media/image198.wmf"/><Relationship Id="rId19" Type="http://schemas.openxmlformats.org/officeDocument/2006/relationships/oleObject" Target="../embeddings/oleObject190.bin"/><Relationship Id="rId18" Type="http://schemas.openxmlformats.org/officeDocument/2006/relationships/image" Target="../media/image206.wmf"/><Relationship Id="rId17" Type="http://schemas.openxmlformats.org/officeDocument/2006/relationships/oleObject" Target="../embeddings/oleObject189.bin"/><Relationship Id="rId16" Type="http://schemas.openxmlformats.org/officeDocument/2006/relationships/image" Target="../media/image205.wmf"/><Relationship Id="rId15" Type="http://schemas.openxmlformats.org/officeDocument/2006/relationships/oleObject" Target="../embeddings/oleObject188.bin"/><Relationship Id="rId14" Type="http://schemas.openxmlformats.org/officeDocument/2006/relationships/image" Target="../media/image204.wmf"/><Relationship Id="rId13" Type="http://schemas.openxmlformats.org/officeDocument/2006/relationships/oleObject" Target="../embeddings/oleObject187.bin"/><Relationship Id="rId12" Type="http://schemas.openxmlformats.org/officeDocument/2006/relationships/image" Target="../media/image203.wmf"/><Relationship Id="rId11" Type="http://schemas.openxmlformats.org/officeDocument/2006/relationships/oleObject" Target="../embeddings/oleObject186.bin"/><Relationship Id="rId10" Type="http://schemas.openxmlformats.org/officeDocument/2006/relationships/image" Target="../media/image202.wmf"/><Relationship Id="rId1" Type="http://schemas.openxmlformats.org/officeDocument/2006/relationships/oleObject" Target="../embeddings/oleObject181.bin"/></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vmlDrawing" Target="../drawings/vmlDrawing31.vml"/><Relationship Id="rId5" Type="http://schemas.openxmlformats.org/officeDocument/2006/relationships/slideLayout" Target="../slideLayouts/slideLayout6.xml"/><Relationship Id="rId4" Type="http://schemas.openxmlformats.org/officeDocument/2006/relationships/image" Target="../media/image211.wmf"/><Relationship Id="rId3" Type="http://schemas.openxmlformats.org/officeDocument/2006/relationships/oleObject" Target="../embeddings/oleObject194.bin"/><Relationship Id="rId2" Type="http://schemas.openxmlformats.org/officeDocument/2006/relationships/image" Target="../media/image210.wmf"/><Relationship Id="rId1" Type="http://schemas.openxmlformats.org/officeDocument/2006/relationships/oleObject" Target="../embeddings/oleObject19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vmlDrawing" Target="../drawings/vmlDrawing32.vml"/><Relationship Id="rId3" Type="http://schemas.openxmlformats.org/officeDocument/2006/relationships/slideLayout" Target="../slideLayouts/slideLayout6.xml"/><Relationship Id="rId2" Type="http://schemas.openxmlformats.org/officeDocument/2006/relationships/image" Target="../media/image212.wmf"/><Relationship Id="rId1" Type="http://schemas.openxmlformats.org/officeDocument/2006/relationships/oleObject" Target="../embeddings/oleObject19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12.wmf"/><Relationship Id="rId7" Type="http://schemas.openxmlformats.org/officeDocument/2006/relationships/oleObject" Target="../embeddings/oleObject7.bin"/><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 Id="rId3" Type="http://schemas.openxmlformats.org/officeDocument/2006/relationships/oleObject" Target="../embeddings/oleObject5.bin"/><Relationship Id="rId2" Type="http://schemas.openxmlformats.org/officeDocument/2006/relationships/image" Target="../media/image9.wmf"/><Relationship Id="rId15" Type="http://schemas.openxmlformats.org/officeDocument/2006/relationships/notesSlide" Target="../notesSlides/notesSlide2.xml"/><Relationship Id="rId14" Type="http://schemas.openxmlformats.org/officeDocument/2006/relationships/vmlDrawing" Target="../drawings/vmlDrawing2.vml"/><Relationship Id="rId13" Type="http://schemas.openxmlformats.org/officeDocument/2006/relationships/slideLayout" Target="../slideLayouts/slideLayout6.xml"/><Relationship Id="rId12" Type="http://schemas.openxmlformats.org/officeDocument/2006/relationships/image" Target="../media/image14.wmf"/><Relationship Id="rId11" Type="http://schemas.openxmlformats.org/officeDocument/2006/relationships/oleObject" Target="../embeddings/oleObject9.bin"/><Relationship Id="rId10" Type="http://schemas.openxmlformats.org/officeDocument/2006/relationships/image" Target="../media/image13.wmf"/><Relationship Id="rId1"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image" Target="../media/image213.jpeg"/></Relationships>
</file>

<file path=ppt/slides/_rels/slide51.xml.rels><?xml version="1.0" encoding="UTF-8" standalone="yes"?>
<Relationships xmlns="http://schemas.openxmlformats.org/package/2006/relationships"><Relationship Id="rId9" Type="http://schemas.openxmlformats.org/officeDocument/2006/relationships/oleObject" Target="../embeddings/oleObject200.bin"/><Relationship Id="rId8" Type="http://schemas.openxmlformats.org/officeDocument/2006/relationships/image" Target="../media/image217.wmf"/><Relationship Id="rId7" Type="http://schemas.openxmlformats.org/officeDocument/2006/relationships/oleObject" Target="../embeddings/oleObject199.bin"/><Relationship Id="rId6" Type="http://schemas.openxmlformats.org/officeDocument/2006/relationships/image" Target="../media/image216.wmf"/><Relationship Id="rId5" Type="http://schemas.openxmlformats.org/officeDocument/2006/relationships/oleObject" Target="../embeddings/oleObject198.bin"/><Relationship Id="rId4" Type="http://schemas.openxmlformats.org/officeDocument/2006/relationships/image" Target="../media/image215.wmf"/><Relationship Id="rId3" Type="http://schemas.openxmlformats.org/officeDocument/2006/relationships/oleObject" Target="../embeddings/oleObject197.bin"/><Relationship Id="rId27" Type="http://schemas.openxmlformats.org/officeDocument/2006/relationships/notesSlide" Target="../notesSlides/notesSlide46.xml"/><Relationship Id="rId26" Type="http://schemas.openxmlformats.org/officeDocument/2006/relationships/vmlDrawing" Target="../drawings/vmlDrawing33.vml"/><Relationship Id="rId25" Type="http://schemas.openxmlformats.org/officeDocument/2006/relationships/slideLayout" Target="../slideLayouts/slideLayout6.xml"/><Relationship Id="rId24" Type="http://schemas.openxmlformats.org/officeDocument/2006/relationships/image" Target="../media/image225.wmf"/><Relationship Id="rId23" Type="http://schemas.openxmlformats.org/officeDocument/2006/relationships/oleObject" Target="../embeddings/oleObject207.bin"/><Relationship Id="rId22" Type="http://schemas.openxmlformats.org/officeDocument/2006/relationships/image" Target="../media/image224.wmf"/><Relationship Id="rId21" Type="http://schemas.openxmlformats.org/officeDocument/2006/relationships/oleObject" Target="../embeddings/oleObject206.bin"/><Relationship Id="rId20" Type="http://schemas.openxmlformats.org/officeDocument/2006/relationships/image" Target="../media/image223.wmf"/><Relationship Id="rId2" Type="http://schemas.openxmlformats.org/officeDocument/2006/relationships/image" Target="../media/image214.wmf"/><Relationship Id="rId19" Type="http://schemas.openxmlformats.org/officeDocument/2006/relationships/oleObject" Target="../embeddings/oleObject205.bin"/><Relationship Id="rId18" Type="http://schemas.openxmlformats.org/officeDocument/2006/relationships/image" Target="../media/image222.wmf"/><Relationship Id="rId17" Type="http://schemas.openxmlformats.org/officeDocument/2006/relationships/oleObject" Target="../embeddings/oleObject204.bin"/><Relationship Id="rId16" Type="http://schemas.openxmlformats.org/officeDocument/2006/relationships/image" Target="../media/image221.wmf"/><Relationship Id="rId15" Type="http://schemas.openxmlformats.org/officeDocument/2006/relationships/oleObject" Target="../embeddings/oleObject203.bin"/><Relationship Id="rId14" Type="http://schemas.openxmlformats.org/officeDocument/2006/relationships/image" Target="../media/image220.wmf"/><Relationship Id="rId13" Type="http://schemas.openxmlformats.org/officeDocument/2006/relationships/oleObject" Target="../embeddings/oleObject202.bin"/><Relationship Id="rId12" Type="http://schemas.openxmlformats.org/officeDocument/2006/relationships/image" Target="../media/image219.wmf"/><Relationship Id="rId11" Type="http://schemas.openxmlformats.org/officeDocument/2006/relationships/oleObject" Target="../embeddings/oleObject201.bin"/><Relationship Id="rId10" Type="http://schemas.openxmlformats.org/officeDocument/2006/relationships/image" Target="../media/image218.wmf"/><Relationship Id="rId1" Type="http://schemas.openxmlformats.org/officeDocument/2006/relationships/oleObject" Target="../embeddings/oleObject196.bin"/></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34.vml"/><Relationship Id="rId3" Type="http://schemas.openxmlformats.org/officeDocument/2006/relationships/slideLayout" Target="../slideLayouts/slideLayout6.xml"/><Relationship Id="rId2" Type="http://schemas.openxmlformats.org/officeDocument/2006/relationships/image" Target="../media/image226.wmf"/><Relationship Id="rId1" Type="http://schemas.openxmlformats.org/officeDocument/2006/relationships/oleObject" Target="../embeddings/oleObject20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image" Target="../media/image22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9" Type="http://schemas.openxmlformats.org/officeDocument/2006/relationships/image" Target="../media/image232.wmf"/><Relationship Id="rId8" Type="http://schemas.openxmlformats.org/officeDocument/2006/relationships/oleObject" Target="../embeddings/oleObject212.bin"/><Relationship Id="rId7" Type="http://schemas.openxmlformats.org/officeDocument/2006/relationships/image" Target="../media/image231.wmf"/><Relationship Id="rId6" Type="http://schemas.openxmlformats.org/officeDocument/2006/relationships/oleObject" Target="../embeddings/oleObject211.bin"/><Relationship Id="rId5" Type="http://schemas.openxmlformats.org/officeDocument/2006/relationships/image" Target="../media/image230.wmf"/><Relationship Id="rId4" Type="http://schemas.openxmlformats.org/officeDocument/2006/relationships/oleObject" Target="../embeddings/oleObject210.bin"/><Relationship Id="rId3" Type="http://schemas.openxmlformats.org/officeDocument/2006/relationships/image" Target="../media/image229.jpeg"/><Relationship Id="rId2" Type="http://schemas.openxmlformats.org/officeDocument/2006/relationships/image" Target="../media/image228.wmf"/><Relationship Id="rId12" Type="http://schemas.openxmlformats.org/officeDocument/2006/relationships/notesSlide" Target="../notesSlides/notesSlide51.xml"/><Relationship Id="rId11" Type="http://schemas.openxmlformats.org/officeDocument/2006/relationships/vmlDrawing" Target="../drawings/vmlDrawing35.vml"/><Relationship Id="rId10" Type="http://schemas.openxmlformats.org/officeDocument/2006/relationships/slideLayout" Target="../slideLayouts/slideLayout6.xml"/><Relationship Id="rId1" Type="http://schemas.openxmlformats.org/officeDocument/2006/relationships/oleObject" Target="../embeddings/oleObject209.bin"/></Relationships>
</file>

<file path=ppt/slides/_rels/slide57.xml.rels><?xml version="1.0" encoding="UTF-8" standalone="yes"?>
<Relationships xmlns="http://schemas.openxmlformats.org/package/2006/relationships"><Relationship Id="rId9" Type="http://schemas.openxmlformats.org/officeDocument/2006/relationships/oleObject" Target="../embeddings/oleObject217.bin"/><Relationship Id="rId8" Type="http://schemas.openxmlformats.org/officeDocument/2006/relationships/image" Target="../media/image236.wmf"/><Relationship Id="rId7" Type="http://schemas.openxmlformats.org/officeDocument/2006/relationships/oleObject" Target="../embeddings/oleObject216.bin"/><Relationship Id="rId6" Type="http://schemas.openxmlformats.org/officeDocument/2006/relationships/image" Target="../media/image235.wmf"/><Relationship Id="rId5" Type="http://schemas.openxmlformats.org/officeDocument/2006/relationships/oleObject" Target="../embeddings/oleObject215.bin"/><Relationship Id="rId4" Type="http://schemas.openxmlformats.org/officeDocument/2006/relationships/image" Target="../media/image234.wmf"/><Relationship Id="rId33" Type="http://schemas.openxmlformats.org/officeDocument/2006/relationships/notesSlide" Target="../notesSlides/notesSlide52.xml"/><Relationship Id="rId32" Type="http://schemas.openxmlformats.org/officeDocument/2006/relationships/vmlDrawing" Target="../drawings/vmlDrawing36.vml"/><Relationship Id="rId31" Type="http://schemas.openxmlformats.org/officeDocument/2006/relationships/slideLayout" Target="../slideLayouts/slideLayout6.xml"/><Relationship Id="rId30" Type="http://schemas.openxmlformats.org/officeDocument/2006/relationships/image" Target="../media/image247.wmf"/><Relationship Id="rId3" Type="http://schemas.openxmlformats.org/officeDocument/2006/relationships/oleObject" Target="../embeddings/oleObject214.bin"/><Relationship Id="rId29" Type="http://schemas.openxmlformats.org/officeDocument/2006/relationships/oleObject" Target="../embeddings/oleObject227.bin"/><Relationship Id="rId28" Type="http://schemas.openxmlformats.org/officeDocument/2006/relationships/image" Target="../media/image246.wmf"/><Relationship Id="rId27" Type="http://schemas.openxmlformats.org/officeDocument/2006/relationships/oleObject" Target="../embeddings/oleObject226.bin"/><Relationship Id="rId26" Type="http://schemas.openxmlformats.org/officeDocument/2006/relationships/image" Target="../media/image245.wmf"/><Relationship Id="rId25" Type="http://schemas.openxmlformats.org/officeDocument/2006/relationships/oleObject" Target="../embeddings/oleObject225.bin"/><Relationship Id="rId24" Type="http://schemas.openxmlformats.org/officeDocument/2006/relationships/image" Target="../media/image244.wmf"/><Relationship Id="rId23" Type="http://schemas.openxmlformats.org/officeDocument/2006/relationships/oleObject" Target="../embeddings/oleObject224.bin"/><Relationship Id="rId22" Type="http://schemas.openxmlformats.org/officeDocument/2006/relationships/image" Target="../media/image243.wmf"/><Relationship Id="rId21" Type="http://schemas.openxmlformats.org/officeDocument/2006/relationships/oleObject" Target="../embeddings/oleObject223.bin"/><Relationship Id="rId20" Type="http://schemas.openxmlformats.org/officeDocument/2006/relationships/image" Target="../media/image242.wmf"/><Relationship Id="rId2" Type="http://schemas.openxmlformats.org/officeDocument/2006/relationships/image" Target="../media/image233.wmf"/><Relationship Id="rId19" Type="http://schemas.openxmlformats.org/officeDocument/2006/relationships/oleObject" Target="../embeddings/oleObject222.bin"/><Relationship Id="rId18" Type="http://schemas.openxmlformats.org/officeDocument/2006/relationships/image" Target="../media/image241.wmf"/><Relationship Id="rId17" Type="http://schemas.openxmlformats.org/officeDocument/2006/relationships/oleObject" Target="../embeddings/oleObject221.bin"/><Relationship Id="rId16" Type="http://schemas.openxmlformats.org/officeDocument/2006/relationships/image" Target="../media/image240.wmf"/><Relationship Id="rId15" Type="http://schemas.openxmlformats.org/officeDocument/2006/relationships/oleObject" Target="../embeddings/oleObject220.bin"/><Relationship Id="rId14" Type="http://schemas.openxmlformats.org/officeDocument/2006/relationships/image" Target="../media/image239.wmf"/><Relationship Id="rId13" Type="http://schemas.openxmlformats.org/officeDocument/2006/relationships/oleObject" Target="../embeddings/oleObject219.bin"/><Relationship Id="rId12" Type="http://schemas.openxmlformats.org/officeDocument/2006/relationships/image" Target="../media/image238.wmf"/><Relationship Id="rId11" Type="http://schemas.openxmlformats.org/officeDocument/2006/relationships/oleObject" Target="../embeddings/oleObject218.bin"/><Relationship Id="rId10" Type="http://schemas.openxmlformats.org/officeDocument/2006/relationships/image" Target="../media/image237.wmf"/><Relationship Id="rId1" Type="http://schemas.openxmlformats.org/officeDocument/2006/relationships/oleObject" Target="../embeddings/oleObject21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image" Target="../media/image248.jpeg"/></Relationships>
</file>

<file path=ppt/slides/_rels/slide59.xml.rels><?xml version="1.0" encoding="UTF-8" standalone="yes"?>
<Relationships xmlns="http://schemas.openxmlformats.org/package/2006/relationships"><Relationship Id="rId9" Type="http://schemas.openxmlformats.org/officeDocument/2006/relationships/vmlDrawing" Target="../drawings/vmlDrawing37.vml"/><Relationship Id="rId8" Type="http://schemas.openxmlformats.org/officeDocument/2006/relationships/slideLayout" Target="../slideLayouts/slideLayout6.xml"/><Relationship Id="rId7" Type="http://schemas.openxmlformats.org/officeDocument/2006/relationships/image" Target="../media/image252.wmf"/><Relationship Id="rId6" Type="http://schemas.openxmlformats.org/officeDocument/2006/relationships/oleObject" Target="../embeddings/oleObject230.bin"/><Relationship Id="rId5" Type="http://schemas.openxmlformats.org/officeDocument/2006/relationships/image" Target="../media/image251.wmf"/><Relationship Id="rId4" Type="http://schemas.openxmlformats.org/officeDocument/2006/relationships/oleObject" Target="../embeddings/oleObject229.bin"/><Relationship Id="rId3" Type="http://schemas.openxmlformats.org/officeDocument/2006/relationships/image" Target="../media/image250.wmf"/><Relationship Id="rId2" Type="http://schemas.openxmlformats.org/officeDocument/2006/relationships/oleObject" Target="../embeddings/oleObject228.bin"/><Relationship Id="rId10" Type="http://schemas.openxmlformats.org/officeDocument/2006/relationships/notesSlide" Target="../notesSlides/notesSlide54.xml"/><Relationship Id="rId1" Type="http://schemas.openxmlformats.org/officeDocument/2006/relationships/image" Target="../media/image249.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8.wmf"/><Relationship Id="rId7" Type="http://schemas.openxmlformats.org/officeDocument/2006/relationships/oleObject" Target="../embeddings/oleObject13.bin"/><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 Id="rId3" Type="http://schemas.openxmlformats.org/officeDocument/2006/relationships/oleObject" Target="../embeddings/oleObject11.bin"/><Relationship Id="rId2" Type="http://schemas.openxmlformats.org/officeDocument/2006/relationships/image" Target="../media/image15.wmf"/><Relationship Id="rId11" Type="http://schemas.openxmlformats.org/officeDocument/2006/relationships/notesSlide" Target="../notesSlides/notesSlide3.xml"/><Relationship Id="rId10" Type="http://schemas.openxmlformats.org/officeDocument/2006/relationships/vmlDrawing" Target="../drawings/vmlDrawing3.vml"/><Relationship Id="rId1"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56.wmf"/><Relationship Id="rId7" Type="http://schemas.openxmlformats.org/officeDocument/2006/relationships/oleObject" Target="../embeddings/oleObject234.bin"/><Relationship Id="rId6" Type="http://schemas.openxmlformats.org/officeDocument/2006/relationships/image" Target="../media/image255.wmf"/><Relationship Id="rId5" Type="http://schemas.openxmlformats.org/officeDocument/2006/relationships/oleObject" Target="../embeddings/oleObject233.bin"/><Relationship Id="rId4" Type="http://schemas.openxmlformats.org/officeDocument/2006/relationships/image" Target="../media/image254.wmf"/><Relationship Id="rId3" Type="http://schemas.openxmlformats.org/officeDocument/2006/relationships/oleObject" Target="../embeddings/oleObject232.bin"/><Relationship Id="rId2" Type="http://schemas.openxmlformats.org/officeDocument/2006/relationships/image" Target="../media/image253.wmf"/><Relationship Id="rId11" Type="http://schemas.openxmlformats.org/officeDocument/2006/relationships/notesSlide" Target="../notesSlides/notesSlide55.xml"/><Relationship Id="rId10" Type="http://schemas.openxmlformats.org/officeDocument/2006/relationships/vmlDrawing" Target="../drawings/vmlDrawing38.vml"/><Relationship Id="rId1" Type="http://schemas.openxmlformats.org/officeDocument/2006/relationships/oleObject" Target="../embeddings/oleObject231.bin"/></Relationships>
</file>

<file path=ppt/slides/_rels/slide61.xml.rels><?xml version="1.0" encoding="UTF-8" standalone="yes"?>
<Relationships xmlns="http://schemas.openxmlformats.org/package/2006/relationships"><Relationship Id="rId9" Type="http://schemas.openxmlformats.org/officeDocument/2006/relationships/oleObject" Target="../embeddings/oleObject238.bin"/><Relationship Id="rId8" Type="http://schemas.openxmlformats.org/officeDocument/2006/relationships/image" Target="../media/image261.wmf"/><Relationship Id="rId7" Type="http://schemas.openxmlformats.org/officeDocument/2006/relationships/oleObject" Target="../embeddings/oleObject237.bin"/><Relationship Id="rId6" Type="http://schemas.openxmlformats.org/officeDocument/2006/relationships/image" Target="../media/image260.wmf"/><Relationship Id="rId5" Type="http://schemas.openxmlformats.org/officeDocument/2006/relationships/oleObject" Target="../embeddings/oleObject236.bin"/><Relationship Id="rId4" Type="http://schemas.openxmlformats.org/officeDocument/2006/relationships/image" Target="../media/image259.wmf"/><Relationship Id="rId3" Type="http://schemas.openxmlformats.org/officeDocument/2006/relationships/oleObject" Target="../embeddings/oleObject235.bin"/><Relationship Id="rId2" Type="http://schemas.openxmlformats.org/officeDocument/2006/relationships/image" Target="../media/image258.jpeg"/><Relationship Id="rId15" Type="http://schemas.openxmlformats.org/officeDocument/2006/relationships/notesSlide" Target="../notesSlides/notesSlide56.xml"/><Relationship Id="rId14" Type="http://schemas.openxmlformats.org/officeDocument/2006/relationships/vmlDrawing" Target="../drawings/vmlDrawing39.vml"/><Relationship Id="rId13" Type="http://schemas.openxmlformats.org/officeDocument/2006/relationships/slideLayout" Target="../slideLayouts/slideLayout6.xml"/><Relationship Id="rId12" Type="http://schemas.openxmlformats.org/officeDocument/2006/relationships/image" Target="../media/image263.wmf"/><Relationship Id="rId11" Type="http://schemas.openxmlformats.org/officeDocument/2006/relationships/oleObject" Target="../embeddings/oleObject239.bin"/><Relationship Id="rId10" Type="http://schemas.openxmlformats.org/officeDocument/2006/relationships/image" Target="../media/image262.wmf"/><Relationship Id="rId1" Type="http://schemas.openxmlformats.org/officeDocument/2006/relationships/image" Target="../media/image257.jpeg"/></Relationships>
</file>

<file path=ppt/slides/_rels/slide62.xml.rels><?xml version="1.0" encoding="UTF-8" standalone="yes"?>
<Relationships xmlns="http://schemas.openxmlformats.org/package/2006/relationships"><Relationship Id="rId9" Type="http://schemas.openxmlformats.org/officeDocument/2006/relationships/oleObject" Target="../embeddings/oleObject243.bin"/><Relationship Id="rId8" Type="http://schemas.openxmlformats.org/officeDocument/2006/relationships/image" Target="../media/image268.jpeg"/><Relationship Id="rId7" Type="http://schemas.openxmlformats.org/officeDocument/2006/relationships/image" Target="../media/image267.wmf"/><Relationship Id="rId6" Type="http://schemas.openxmlformats.org/officeDocument/2006/relationships/oleObject" Target="../embeddings/oleObject242.bin"/><Relationship Id="rId5" Type="http://schemas.openxmlformats.org/officeDocument/2006/relationships/image" Target="../media/image266.wmf"/><Relationship Id="rId4" Type="http://schemas.openxmlformats.org/officeDocument/2006/relationships/oleObject" Target="../embeddings/oleObject241.bin"/><Relationship Id="rId3" Type="http://schemas.openxmlformats.org/officeDocument/2006/relationships/image" Target="../media/image265.wmf"/><Relationship Id="rId2" Type="http://schemas.openxmlformats.org/officeDocument/2006/relationships/oleObject" Target="../embeddings/oleObject240.bin"/><Relationship Id="rId17" Type="http://schemas.openxmlformats.org/officeDocument/2006/relationships/notesSlide" Target="../notesSlides/notesSlide57.xml"/><Relationship Id="rId16" Type="http://schemas.openxmlformats.org/officeDocument/2006/relationships/vmlDrawing" Target="../drawings/vmlDrawing40.vml"/><Relationship Id="rId15" Type="http://schemas.openxmlformats.org/officeDocument/2006/relationships/slideLayout" Target="../slideLayouts/slideLayout6.xml"/><Relationship Id="rId14" Type="http://schemas.openxmlformats.org/officeDocument/2006/relationships/image" Target="../media/image271.wmf"/><Relationship Id="rId13" Type="http://schemas.openxmlformats.org/officeDocument/2006/relationships/oleObject" Target="../embeddings/oleObject245.bin"/><Relationship Id="rId12" Type="http://schemas.openxmlformats.org/officeDocument/2006/relationships/image" Target="../media/image270.wmf"/><Relationship Id="rId11" Type="http://schemas.openxmlformats.org/officeDocument/2006/relationships/oleObject" Target="../embeddings/oleObject244.bin"/><Relationship Id="rId10" Type="http://schemas.openxmlformats.org/officeDocument/2006/relationships/image" Target="../media/image269.wmf"/><Relationship Id="rId1" Type="http://schemas.openxmlformats.org/officeDocument/2006/relationships/image" Target="../media/image264.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image" Target="../media/image272.jpeg"/></Relationships>
</file>

<file path=ppt/slides/_rels/slide65.xml.rels><?xml version="1.0" encoding="UTF-8" standalone="yes"?>
<Relationships xmlns="http://schemas.openxmlformats.org/package/2006/relationships"><Relationship Id="rId9" Type="http://schemas.openxmlformats.org/officeDocument/2006/relationships/oleObject" Target="../embeddings/oleObject250.bin"/><Relationship Id="rId8" Type="http://schemas.openxmlformats.org/officeDocument/2006/relationships/image" Target="../media/image276.wmf"/><Relationship Id="rId7" Type="http://schemas.openxmlformats.org/officeDocument/2006/relationships/oleObject" Target="../embeddings/oleObject249.bin"/><Relationship Id="rId6" Type="http://schemas.openxmlformats.org/officeDocument/2006/relationships/image" Target="../media/image275.wmf"/><Relationship Id="rId5" Type="http://schemas.openxmlformats.org/officeDocument/2006/relationships/oleObject" Target="../embeddings/oleObject248.bin"/><Relationship Id="rId4" Type="http://schemas.openxmlformats.org/officeDocument/2006/relationships/image" Target="../media/image274.wmf"/><Relationship Id="rId3" Type="http://schemas.openxmlformats.org/officeDocument/2006/relationships/oleObject" Target="../embeddings/oleObject247.bin"/><Relationship Id="rId2" Type="http://schemas.openxmlformats.org/officeDocument/2006/relationships/image" Target="../media/image273.wmf"/><Relationship Id="rId13" Type="http://schemas.openxmlformats.org/officeDocument/2006/relationships/notesSlide" Target="../notesSlides/notesSlide60.xml"/><Relationship Id="rId12" Type="http://schemas.openxmlformats.org/officeDocument/2006/relationships/vmlDrawing" Target="../drawings/vmlDrawing41.vml"/><Relationship Id="rId11" Type="http://schemas.openxmlformats.org/officeDocument/2006/relationships/slideLayout" Target="../slideLayouts/slideLayout6.xml"/><Relationship Id="rId10" Type="http://schemas.openxmlformats.org/officeDocument/2006/relationships/image" Target="../media/image277.wmf"/><Relationship Id="rId1" Type="http://schemas.openxmlformats.org/officeDocument/2006/relationships/oleObject" Target="../embeddings/oleObject246.bin"/></Relationships>
</file>

<file path=ppt/slides/_rels/slide66.xml.rels><?xml version="1.0" encoding="UTF-8" standalone="yes"?>
<Relationships xmlns="http://schemas.openxmlformats.org/package/2006/relationships"><Relationship Id="rId9" Type="http://schemas.openxmlformats.org/officeDocument/2006/relationships/image" Target="../media/image282.wmf"/><Relationship Id="rId8" Type="http://schemas.openxmlformats.org/officeDocument/2006/relationships/oleObject" Target="../embeddings/oleObject254.bin"/><Relationship Id="rId7" Type="http://schemas.openxmlformats.org/officeDocument/2006/relationships/image" Target="../media/image281.wmf"/><Relationship Id="rId6" Type="http://schemas.openxmlformats.org/officeDocument/2006/relationships/oleObject" Target="../embeddings/oleObject253.bin"/><Relationship Id="rId5" Type="http://schemas.openxmlformats.org/officeDocument/2006/relationships/image" Target="../media/image280.wmf"/><Relationship Id="rId4" Type="http://schemas.openxmlformats.org/officeDocument/2006/relationships/oleObject" Target="../embeddings/oleObject252.bin"/><Relationship Id="rId3" Type="http://schemas.openxmlformats.org/officeDocument/2006/relationships/image" Target="../media/image279.jpeg"/><Relationship Id="rId2" Type="http://schemas.openxmlformats.org/officeDocument/2006/relationships/image" Target="../media/image278.wmf"/><Relationship Id="rId12" Type="http://schemas.openxmlformats.org/officeDocument/2006/relationships/notesSlide" Target="../notesSlides/notesSlide61.xml"/><Relationship Id="rId11" Type="http://schemas.openxmlformats.org/officeDocument/2006/relationships/vmlDrawing" Target="../drawings/vmlDrawing42.vml"/><Relationship Id="rId10" Type="http://schemas.openxmlformats.org/officeDocument/2006/relationships/slideLayout" Target="../slideLayouts/slideLayout6.xml"/><Relationship Id="rId1" Type="http://schemas.openxmlformats.org/officeDocument/2006/relationships/oleObject" Target="../embeddings/oleObject251.bin"/></Relationships>
</file>

<file path=ppt/slides/_rels/slide67.xml.rels><?xml version="1.0" encoding="UTF-8" standalone="yes"?>
<Relationships xmlns="http://schemas.openxmlformats.org/package/2006/relationships"><Relationship Id="rId9" Type="http://schemas.openxmlformats.org/officeDocument/2006/relationships/oleObject" Target="../embeddings/oleObject259.bin"/><Relationship Id="rId8" Type="http://schemas.openxmlformats.org/officeDocument/2006/relationships/image" Target="../media/image286.wmf"/><Relationship Id="rId7" Type="http://schemas.openxmlformats.org/officeDocument/2006/relationships/oleObject" Target="../embeddings/oleObject258.bin"/><Relationship Id="rId6" Type="http://schemas.openxmlformats.org/officeDocument/2006/relationships/image" Target="../media/image285.wmf"/><Relationship Id="rId5" Type="http://schemas.openxmlformats.org/officeDocument/2006/relationships/oleObject" Target="../embeddings/oleObject257.bin"/><Relationship Id="rId4" Type="http://schemas.openxmlformats.org/officeDocument/2006/relationships/image" Target="../media/image284.wmf"/><Relationship Id="rId3" Type="http://schemas.openxmlformats.org/officeDocument/2006/relationships/oleObject" Target="../embeddings/oleObject256.bin"/><Relationship Id="rId2" Type="http://schemas.openxmlformats.org/officeDocument/2006/relationships/image" Target="../media/image283.wmf"/><Relationship Id="rId19" Type="http://schemas.openxmlformats.org/officeDocument/2006/relationships/notesSlide" Target="../notesSlides/notesSlide62.xml"/><Relationship Id="rId18" Type="http://schemas.openxmlformats.org/officeDocument/2006/relationships/vmlDrawing" Target="../drawings/vmlDrawing43.vml"/><Relationship Id="rId17" Type="http://schemas.openxmlformats.org/officeDocument/2006/relationships/slideLayout" Target="../slideLayouts/slideLayout6.xml"/><Relationship Id="rId16" Type="http://schemas.openxmlformats.org/officeDocument/2006/relationships/image" Target="../media/image290.wmf"/><Relationship Id="rId15" Type="http://schemas.openxmlformats.org/officeDocument/2006/relationships/oleObject" Target="../embeddings/oleObject262.bin"/><Relationship Id="rId14" Type="http://schemas.openxmlformats.org/officeDocument/2006/relationships/image" Target="../media/image289.wmf"/><Relationship Id="rId13" Type="http://schemas.openxmlformats.org/officeDocument/2006/relationships/oleObject" Target="../embeddings/oleObject261.bin"/><Relationship Id="rId12" Type="http://schemas.openxmlformats.org/officeDocument/2006/relationships/image" Target="../media/image288.wmf"/><Relationship Id="rId11" Type="http://schemas.openxmlformats.org/officeDocument/2006/relationships/oleObject" Target="../embeddings/oleObject260.bin"/><Relationship Id="rId10" Type="http://schemas.openxmlformats.org/officeDocument/2006/relationships/image" Target="../media/image287.wmf"/><Relationship Id="rId1" Type="http://schemas.openxmlformats.org/officeDocument/2006/relationships/oleObject" Target="../embeddings/oleObject255.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8.bin"/><Relationship Id="rId8" Type="http://schemas.openxmlformats.org/officeDocument/2006/relationships/image" Target="../media/image22.wmf"/><Relationship Id="rId7" Type="http://schemas.openxmlformats.org/officeDocument/2006/relationships/oleObject" Target="../embeddings/oleObject17.bin"/><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 Id="rId3" Type="http://schemas.openxmlformats.org/officeDocument/2006/relationships/oleObject" Target="../embeddings/oleObject15.bin"/><Relationship Id="rId25" Type="http://schemas.openxmlformats.org/officeDocument/2006/relationships/notesSlide" Target="../notesSlides/notesSlide4.xml"/><Relationship Id="rId24" Type="http://schemas.openxmlformats.org/officeDocument/2006/relationships/vmlDrawing" Target="../drawings/vmlDrawing4.vml"/><Relationship Id="rId23" Type="http://schemas.openxmlformats.org/officeDocument/2006/relationships/slideLayout" Target="../slideLayouts/slideLayout6.xml"/><Relationship Id="rId22" Type="http://schemas.openxmlformats.org/officeDocument/2006/relationships/image" Target="../media/image29.wmf"/><Relationship Id="rId21" Type="http://schemas.openxmlformats.org/officeDocument/2006/relationships/oleObject" Target="../embeddings/oleObject24.bin"/><Relationship Id="rId20" Type="http://schemas.openxmlformats.org/officeDocument/2006/relationships/image" Target="../media/image28.wmf"/><Relationship Id="rId2" Type="http://schemas.openxmlformats.org/officeDocument/2006/relationships/image" Target="../media/image19.wmf"/><Relationship Id="rId19" Type="http://schemas.openxmlformats.org/officeDocument/2006/relationships/oleObject" Target="../embeddings/oleObject23.bin"/><Relationship Id="rId18" Type="http://schemas.openxmlformats.org/officeDocument/2006/relationships/image" Target="../media/image27.wmf"/><Relationship Id="rId17" Type="http://schemas.openxmlformats.org/officeDocument/2006/relationships/oleObject" Target="../embeddings/oleObject22.bin"/><Relationship Id="rId16" Type="http://schemas.openxmlformats.org/officeDocument/2006/relationships/image" Target="../media/image26.wmf"/><Relationship Id="rId15" Type="http://schemas.openxmlformats.org/officeDocument/2006/relationships/oleObject" Target="../embeddings/oleObject21.bin"/><Relationship Id="rId14" Type="http://schemas.openxmlformats.org/officeDocument/2006/relationships/image" Target="../media/image25.wmf"/><Relationship Id="rId13" Type="http://schemas.openxmlformats.org/officeDocument/2006/relationships/oleObject" Target="../embeddings/oleObject20.bin"/><Relationship Id="rId12" Type="http://schemas.openxmlformats.org/officeDocument/2006/relationships/image" Target="../media/image24.wmf"/><Relationship Id="rId11" Type="http://schemas.openxmlformats.org/officeDocument/2006/relationships/oleObject" Target="../embeddings/oleObject19.bin"/><Relationship Id="rId10" Type="http://schemas.openxmlformats.org/officeDocument/2006/relationships/image" Target="../media/image23.wmf"/><Relationship Id="rId1"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9.bin"/><Relationship Id="rId8" Type="http://schemas.openxmlformats.org/officeDocument/2006/relationships/image" Target="../media/image33.wmf"/><Relationship Id="rId7" Type="http://schemas.openxmlformats.org/officeDocument/2006/relationships/oleObject" Target="../embeddings/oleObject28.bin"/><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 Id="rId3" Type="http://schemas.openxmlformats.org/officeDocument/2006/relationships/oleObject" Target="../embeddings/oleObject26.bin"/><Relationship Id="rId2" Type="http://schemas.openxmlformats.org/officeDocument/2006/relationships/image" Target="../media/image30.wmf"/><Relationship Id="rId15" Type="http://schemas.openxmlformats.org/officeDocument/2006/relationships/notesSlide" Target="../notesSlides/notesSlide5.xml"/><Relationship Id="rId14" Type="http://schemas.openxmlformats.org/officeDocument/2006/relationships/vmlDrawing" Target="../drawings/vmlDrawing5.vml"/><Relationship Id="rId13" Type="http://schemas.openxmlformats.org/officeDocument/2006/relationships/slideLayout" Target="../slideLayouts/slideLayout6.xml"/><Relationship Id="rId12" Type="http://schemas.openxmlformats.org/officeDocument/2006/relationships/image" Target="../media/image35.wmf"/><Relationship Id="rId11" Type="http://schemas.openxmlformats.org/officeDocument/2006/relationships/oleObject" Target="../embeddings/oleObject30.bin"/><Relationship Id="rId10" Type="http://schemas.openxmlformats.org/officeDocument/2006/relationships/image" Target="../media/image34.wmf"/><Relationship Id="rId1"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5.bin"/><Relationship Id="rId8" Type="http://schemas.openxmlformats.org/officeDocument/2006/relationships/image" Target="../media/image39.wmf"/><Relationship Id="rId7" Type="http://schemas.openxmlformats.org/officeDocument/2006/relationships/oleObject" Target="../embeddings/oleObject34.bin"/><Relationship Id="rId6" Type="http://schemas.openxmlformats.org/officeDocument/2006/relationships/image" Target="../media/image38.wmf"/><Relationship Id="rId5" Type="http://schemas.openxmlformats.org/officeDocument/2006/relationships/oleObject" Target="../embeddings/oleObject33.bin"/><Relationship Id="rId4" Type="http://schemas.openxmlformats.org/officeDocument/2006/relationships/image" Target="../media/image37.wmf"/><Relationship Id="rId3" Type="http://schemas.openxmlformats.org/officeDocument/2006/relationships/oleObject" Target="../embeddings/oleObject32.bin"/><Relationship Id="rId2" Type="http://schemas.openxmlformats.org/officeDocument/2006/relationships/image" Target="../media/image36.wmf"/><Relationship Id="rId14" Type="http://schemas.openxmlformats.org/officeDocument/2006/relationships/notesSlide" Target="../notesSlides/notesSlide6.xml"/><Relationship Id="rId13" Type="http://schemas.openxmlformats.org/officeDocument/2006/relationships/vmlDrawing" Target="../drawings/vmlDrawing6.vml"/><Relationship Id="rId12" Type="http://schemas.openxmlformats.org/officeDocument/2006/relationships/slideLayout" Target="../slideLayouts/slideLayout6.xml"/><Relationship Id="rId11" Type="http://schemas.openxmlformats.org/officeDocument/2006/relationships/image" Target="../media/image41.jpeg"/><Relationship Id="rId10" Type="http://schemas.openxmlformats.org/officeDocument/2006/relationships/image" Target="../media/image40.wmf"/><Relationship Id="rId1" Type="http://schemas.openxmlformats.org/officeDocument/2006/relationships/oleObject" Target="../embeddings/oleObject3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万有引力与宇宙航行</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2.万有引力与重力的关系</a:t>
            </a:r>
            <a:endParaRPr lang="zh-CN" altLang="en-US" b="1"/>
          </a:p>
        </p:txBody>
      </p:sp>
      <p:graphicFrame>
        <p:nvGraphicFramePr>
          <p:cNvPr id="3" name="表格 2"/>
          <p:cNvGraphicFramePr>
            <a:graphicFrameLocks noGrp="1"/>
          </p:cNvGraphicFramePr>
          <p:nvPr/>
        </p:nvGraphicFramePr>
        <p:xfrm>
          <a:off x="468000" y="1260000"/>
          <a:ext cx="11268000" cy="2775426"/>
        </p:xfrm>
        <a:graphic>
          <a:graphicData uri="http://schemas.openxmlformats.org/drawingml/2006/table">
            <a:tbl>
              <a:tblPr/>
              <a:tblGrid>
                <a:gridCol w="5634000"/>
                <a:gridCol w="5634000"/>
              </a:tblGrid>
              <a:tr h="277542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推导</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1665"/>
                        </a:spcBef>
                      </a:pPr>
                      <a:r>
                        <a:rPr lang="zh-CN" altLang="en-US" sz="6250" kern="0" spc="2600" dirty="0" smtClean="0">
                          <a:solidFill>
                            <a:srgbClr val="000000"/>
                          </a:solidFill>
                          <a:latin typeface="Times New Roman" panose="02020603050405020304" pitchFamily="65" charset="-122"/>
                          <a:ea typeface="华文细黑" panose="02010600040101010101" pitchFamily="65" charset="-122"/>
                        </a:rPr>
                        <a:t> </a:t>
                      </a:r>
                      <a:endParaRPr lang="zh-CN" altLang="en-US" sz="6250" kern="0" spc="26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66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引</a:t>
                      </a:r>
                      <a:r>
                        <a:rPr lang="zh-CN" altLang="en-US" sz="2010" kern="0" dirty="0" smtClean="0">
                          <a:solidFill>
                            <a:srgbClr val="000000"/>
                          </a:solidFill>
                          <a:latin typeface="Times New Roman" panose="02020603050405020304" pitchFamily="65" charset="-122"/>
                          <a:ea typeface="华文细黑" panose="02010600040101010101" pitchFamily="65" charset="-122"/>
                        </a:rPr>
                        <a:t>产生两个效果:一是提供物体随地球自转所需的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向心力;二是产生物体的重力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2.jpeg"/>
          <p:cNvPicPr>
            <a:picLocks noChangeAspect="1"/>
          </p:cNvPicPr>
          <p:nvPr/>
        </p:nvPicPr>
        <p:blipFill>
          <a:blip r:embed="rId1"/>
          <a:stretch>
            <a:fillRect/>
          </a:stretch>
        </p:blipFill>
        <p:spPr>
          <a:xfrm>
            <a:off x="6174000" y="1458985"/>
            <a:ext cx="1123950" cy="16192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991377"/>
          <a:ext cx="11268000" cy="4817484"/>
        </p:xfrm>
        <a:graphic>
          <a:graphicData uri="http://schemas.openxmlformats.org/drawingml/2006/table">
            <a:tbl>
              <a:tblPr/>
              <a:tblGrid>
                <a:gridCol w="5401780"/>
                <a:gridCol w="5866220"/>
              </a:tblGrid>
              <a:tr h="344615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g表达式(不考虑地球自转)</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(1)在地球表面附近的重力加速度g满足mg=G</a:t>
                      </a:r>
                      <a:r>
                        <a:rPr lang="zh-CN" altLang="en-US" sz="2470" kern="0" spc="112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得g=</a:t>
                      </a:r>
                      <a:r>
                        <a:rPr lang="zh-CN" altLang="en-US" sz="2610" kern="0" spc="91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。公式g=</a:t>
                      </a:r>
                      <a:r>
                        <a:rPr lang="zh-CN" altLang="en-US" sz="2610" kern="0" spc="91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或GM=gR</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又叫黄金代换式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(2)在地球上空距离地心r=R+h处的重力加速度为</a:t>
                      </a:r>
                      <a:r>
                        <a:rPr lang="zh-CN" altLang="en-US" sz="2010" kern="0" dirty="0" smtClean="0">
                          <a:solidFill>
                            <a:srgbClr val="000000"/>
                          </a:solidFill>
                          <a:latin typeface="Times New Roman" panose="02020603050405020304" pitchFamily="65" charset="-122"/>
                          <a:ea typeface="华文细黑" panose="02010600040101010101" pitchFamily="65" charset="-122"/>
                        </a:rPr>
                        <a:t>g',</a:t>
                      </a:r>
                      <a:r>
                        <a:rPr lang="zh-CN" altLang="en-US" sz="2010" kern="0" dirty="0" smtClean="0">
                          <a:solidFill>
                            <a:srgbClr val="000000"/>
                          </a:solidFill>
                          <a:latin typeface="Times New Roman" panose="02020603050405020304" pitchFamily="65" charset="-122"/>
                          <a:ea typeface="华文细黑" panose="02010600040101010101" pitchFamily="65" charset="-122"/>
                        </a:rPr>
                        <a:t>有</a:t>
                      </a:r>
                      <a:r>
                        <a:rPr lang="zh-CN" altLang="en-US" sz="2740" kern="0" spc="-71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95" kern="0" spc="3829" dirty="0" smtClean="0">
                          <a:solidFill>
                            <a:srgbClr val="000000"/>
                          </a:solidFill>
                          <a:latin typeface="Times New Roman" panose="02020603050405020304" pitchFamily="65" charset="-122"/>
                          <a:ea typeface="华文细黑" panose="02010600040101010101" pitchFamily="65" charset="-122"/>
                        </a:rPr>
                        <a:t> </a:t>
                      </a:r>
                      <a:endParaRPr lang="zh-CN" altLang="en-US" sz="2695" kern="0" spc="3829"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(3)在地球内部距离地心r处的重力加速度为g″,由</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万有引力定律推论2可得mg″=</a:t>
                      </a:r>
                      <a:r>
                        <a:rPr lang="zh-CN" altLang="en-US" sz="2610" kern="0" spc="226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r,即g″=</a:t>
                      </a:r>
                      <a:r>
                        <a:rPr lang="zh-CN" altLang="en-US" sz="2610" kern="0" spc="91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37133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4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(1)在赤道上:G</a:t>
                      </a:r>
                      <a:r>
                        <a:rPr lang="zh-CN" altLang="en-US" sz="2470" kern="0" spc="112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=mg</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+mω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41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(2)在两极上:G</a:t>
                      </a:r>
                      <a:r>
                        <a:rPr lang="zh-CN" altLang="en-US" sz="2610" kern="0" spc="9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=mg</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10878840" y="1093368"/>
          <a:ext cx="457199" cy="552449"/>
        </p:xfrm>
        <a:graphic>
          <a:graphicData uri="http://schemas.openxmlformats.org/presentationml/2006/ole">
            <mc:AlternateContent xmlns:mc="http://schemas.openxmlformats.org/markup-compatibility/2006">
              <mc:Choice xmlns:v="urn:schemas-microsoft-com:vml" Requires="v">
                <p:oleObj spid="_x0000_s7169" name="Equation" r:id="rId1" imgW="12192000" imgH="14630400" progId="">
                  <p:embed/>
                </p:oleObj>
              </mc:Choice>
              <mc:Fallback>
                <p:oleObj name="Equation" r:id="rId1" imgW="12192000" imgH="14630400" progId="">
                  <p:embed/>
                  <p:pic>
                    <p:nvPicPr>
                      <p:cNvPr id="0" name="图片 7168"/>
                      <p:cNvPicPr>
                        <a:picLocks noChangeAspect="1"/>
                      </p:cNvPicPr>
                      <p:nvPr/>
                    </p:nvPicPr>
                    <p:blipFill>
                      <a:blip r:embed="rId2"/>
                      <a:stretch>
                        <a:fillRect/>
                      </a:stretch>
                    </p:blipFill>
                    <p:spPr>
                      <a:xfrm>
                        <a:off x="10878840" y="1093368"/>
                        <a:ext cx="457199" cy="55244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491206" y="1720323"/>
          <a:ext cx="447675" cy="552450"/>
        </p:xfrm>
        <a:graphic>
          <a:graphicData uri="http://schemas.openxmlformats.org/presentationml/2006/ole">
            <mc:AlternateContent xmlns:mc="http://schemas.openxmlformats.org/markup-compatibility/2006">
              <mc:Choice xmlns:v="urn:schemas-microsoft-com:vml" Requires="v">
                <p:oleObj spid="_x0000_s7170" name="Equation" r:id="rId3" imgW="11887200" imgH="14630400" progId="">
                  <p:embed/>
                </p:oleObj>
              </mc:Choice>
              <mc:Fallback>
                <p:oleObj name="Equation" r:id="rId3" imgW="11887200" imgH="14630400" progId="">
                  <p:embed/>
                  <p:pic>
                    <p:nvPicPr>
                      <p:cNvPr id="0" name="图片 7169"/>
                      <p:cNvPicPr>
                        <a:picLocks noChangeAspect="1"/>
                      </p:cNvPicPr>
                      <p:nvPr/>
                    </p:nvPicPr>
                    <p:blipFill>
                      <a:blip r:embed="rId4"/>
                      <a:stretch>
                        <a:fillRect/>
                      </a:stretch>
                    </p:blipFill>
                    <p:spPr>
                      <a:xfrm>
                        <a:off x="6491206" y="1720323"/>
                        <a:ext cx="447675" cy="5524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77630" y="1720323"/>
          <a:ext cx="447675" cy="552450"/>
        </p:xfrm>
        <a:graphic>
          <a:graphicData uri="http://schemas.openxmlformats.org/presentationml/2006/ole">
            <mc:AlternateContent xmlns:mc="http://schemas.openxmlformats.org/markup-compatibility/2006">
              <mc:Choice xmlns:v="urn:schemas-microsoft-com:vml" Requires="v">
                <p:oleObj spid="_x0000_s7171" name="Equation" r:id="rId5" imgW="11887200" imgH="14630400" progId="">
                  <p:embed/>
                </p:oleObj>
              </mc:Choice>
              <mc:Fallback>
                <p:oleObj name="Equation" r:id="rId5" imgW="11887200" imgH="14630400" progId="">
                  <p:embed/>
                  <p:pic>
                    <p:nvPicPr>
                      <p:cNvPr id="0" name="图片 7170"/>
                      <p:cNvPicPr>
                        <a:picLocks noChangeAspect="1"/>
                      </p:cNvPicPr>
                      <p:nvPr/>
                    </p:nvPicPr>
                    <p:blipFill>
                      <a:blip r:embed="rId6"/>
                      <a:stretch>
                        <a:fillRect/>
                      </a:stretch>
                    </p:blipFill>
                    <p:spPr>
                      <a:xfrm>
                        <a:off x="7977630" y="1720323"/>
                        <a:ext cx="447675" cy="55245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166290" y="2739899"/>
          <a:ext cx="257175" cy="600075"/>
        </p:xfrm>
        <a:graphic>
          <a:graphicData uri="http://schemas.openxmlformats.org/presentationml/2006/ole">
            <mc:AlternateContent xmlns:mc="http://schemas.openxmlformats.org/markup-compatibility/2006">
              <mc:Choice xmlns:v="urn:schemas-microsoft-com:vml" Requires="v">
                <p:oleObj spid="_x0000_s7172" name="Equation" r:id="rId7" imgW="6705600" imgH="15849600" progId="">
                  <p:embed/>
                </p:oleObj>
              </mc:Choice>
              <mc:Fallback>
                <p:oleObj name="Equation" r:id="rId7" imgW="6705600" imgH="15849600" progId="">
                  <p:embed/>
                  <p:pic>
                    <p:nvPicPr>
                      <p:cNvPr id="0" name="图片 7171"/>
                      <p:cNvPicPr>
                        <a:picLocks noChangeAspect="1"/>
                      </p:cNvPicPr>
                      <p:nvPr/>
                    </p:nvPicPr>
                    <p:blipFill>
                      <a:blip r:embed="rId8"/>
                      <a:stretch>
                        <a:fillRect/>
                      </a:stretch>
                    </p:blipFill>
                    <p:spPr>
                      <a:xfrm>
                        <a:off x="6166290" y="2739899"/>
                        <a:ext cx="257175" cy="6000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567615" y="2701502"/>
          <a:ext cx="828674" cy="590549"/>
        </p:xfrm>
        <a:graphic>
          <a:graphicData uri="http://schemas.openxmlformats.org/presentationml/2006/ole">
            <mc:AlternateContent xmlns:mc="http://schemas.openxmlformats.org/markup-compatibility/2006">
              <mc:Choice xmlns:v="urn:schemas-microsoft-com:vml" Requires="v">
                <p:oleObj spid="_x0000_s7173" name="Equation" r:id="rId9" imgW="21945600" imgH="15544800" progId="">
                  <p:embed/>
                </p:oleObj>
              </mc:Choice>
              <mc:Fallback>
                <p:oleObj name="Equation" r:id="rId9" imgW="21945600" imgH="15544800" progId="">
                  <p:embed/>
                  <p:pic>
                    <p:nvPicPr>
                      <p:cNvPr id="0" name="图片 7172"/>
                      <p:cNvPicPr>
                        <a:picLocks noChangeAspect="1"/>
                      </p:cNvPicPr>
                      <p:nvPr/>
                    </p:nvPicPr>
                    <p:blipFill>
                      <a:blip r:embed="rId10"/>
                      <a:stretch>
                        <a:fillRect/>
                      </a:stretch>
                    </p:blipFill>
                    <p:spPr>
                      <a:xfrm>
                        <a:off x="6567615" y="2701502"/>
                        <a:ext cx="828674" cy="5905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9219305" y="3794588"/>
          <a:ext cx="619125" cy="552450"/>
        </p:xfrm>
        <a:graphic>
          <a:graphicData uri="http://schemas.openxmlformats.org/presentationml/2006/ole">
            <mc:AlternateContent xmlns:mc="http://schemas.openxmlformats.org/markup-compatibility/2006">
              <mc:Choice xmlns:v="urn:schemas-microsoft-com:vml" Requires="v">
                <p:oleObj spid="_x0000_s7174" name="Equation" r:id="rId11" imgW="16459200" imgH="14630400" progId="">
                  <p:embed/>
                </p:oleObj>
              </mc:Choice>
              <mc:Fallback>
                <p:oleObj name="Equation" r:id="rId11" imgW="16459200" imgH="14630400" progId="">
                  <p:embed/>
                  <p:pic>
                    <p:nvPicPr>
                      <p:cNvPr id="0" name="图片 7173"/>
                      <p:cNvPicPr>
                        <a:picLocks noChangeAspect="1"/>
                      </p:cNvPicPr>
                      <p:nvPr/>
                    </p:nvPicPr>
                    <p:blipFill>
                      <a:blip r:embed="rId12"/>
                      <a:stretch>
                        <a:fillRect/>
                      </a:stretch>
                    </p:blipFill>
                    <p:spPr>
                      <a:xfrm>
                        <a:off x="9219305" y="3794588"/>
                        <a:ext cx="619125" cy="5524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0623852" y="3794588"/>
          <a:ext cx="447675" cy="552450"/>
        </p:xfrm>
        <a:graphic>
          <a:graphicData uri="http://schemas.openxmlformats.org/presentationml/2006/ole">
            <mc:AlternateContent xmlns:mc="http://schemas.openxmlformats.org/markup-compatibility/2006">
              <mc:Choice xmlns:v="urn:schemas-microsoft-com:vml" Requires="v">
                <p:oleObj spid="_x0000_s7175" name="Equation" r:id="rId13" imgW="11887200" imgH="14630400" progId="">
                  <p:embed/>
                </p:oleObj>
              </mc:Choice>
              <mc:Fallback>
                <p:oleObj name="Equation" r:id="rId13" imgW="11887200" imgH="14630400" progId="">
                  <p:embed/>
                  <p:pic>
                    <p:nvPicPr>
                      <p:cNvPr id="0" name="图片 7174"/>
                      <p:cNvPicPr>
                        <a:picLocks noChangeAspect="1"/>
                      </p:cNvPicPr>
                      <p:nvPr/>
                    </p:nvPicPr>
                    <p:blipFill>
                      <a:blip r:embed="rId14"/>
                      <a:stretch>
                        <a:fillRect/>
                      </a:stretch>
                    </p:blipFill>
                    <p:spPr>
                      <a:xfrm>
                        <a:off x="10623852" y="3794588"/>
                        <a:ext cx="447675" cy="5524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530502" y="4519726"/>
          <a:ext cx="457199" cy="552449"/>
        </p:xfrm>
        <a:graphic>
          <a:graphicData uri="http://schemas.openxmlformats.org/presentationml/2006/ole">
            <mc:AlternateContent xmlns:mc="http://schemas.openxmlformats.org/markup-compatibility/2006">
              <mc:Choice xmlns:v="urn:schemas-microsoft-com:vml" Requires="v">
                <p:oleObj spid="_x0000_s7176" name="Equation" r:id="rId15" imgW="12192000" imgH="14630400" progId="">
                  <p:embed/>
                </p:oleObj>
              </mc:Choice>
              <mc:Fallback>
                <p:oleObj name="Equation" r:id="rId15" imgW="12192000" imgH="14630400" progId="">
                  <p:embed/>
                  <p:pic>
                    <p:nvPicPr>
                      <p:cNvPr id="0" name="图片 7175"/>
                      <p:cNvPicPr>
                        <a:picLocks noChangeAspect="1"/>
                      </p:cNvPicPr>
                      <p:nvPr/>
                    </p:nvPicPr>
                    <p:blipFill>
                      <a:blip r:embed="rId16"/>
                      <a:stretch>
                        <a:fillRect/>
                      </a:stretch>
                    </p:blipFill>
                    <p:spPr>
                      <a:xfrm>
                        <a:off x="7530502" y="4519726"/>
                        <a:ext cx="457199" cy="55244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530502" y="5197871"/>
          <a:ext cx="457199" cy="552449"/>
        </p:xfrm>
        <a:graphic>
          <a:graphicData uri="http://schemas.openxmlformats.org/presentationml/2006/ole">
            <mc:AlternateContent xmlns:mc="http://schemas.openxmlformats.org/markup-compatibility/2006">
              <mc:Choice xmlns:v="urn:schemas-microsoft-com:vml" Requires="v">
                <p:oleObj spid="_x0000_s7177" name="Equation" r:id="rId17" imgW="12192000" imgH="14630400" progId="">
                  <p:embed/>
                </p:oleObj>
              </mc:Choice>
              <mc:Fallback>
                <p:oleObj name="Equation" r:id="rId17" imgW="12192000" imgH="14630400" progId="">
                  <p:embed/>
                  <p:pic>
                    <p:nvPicPr>
                      <p:cNvPr id="0" name="图片 7176"/>
                      <p:cNvPicPr>
                        <a:picLocks noChangeAspect="1"/>
                      </p:cNvPicPr>
                      <p:nvPr/>
                    </p:nvPicPr>
                    <p:blipFill>
                      <a:blip r:embed="rId18"/>
                      <a:stretch>
                        <a:fillRect/>
                      </a:stretch>
                    </p:blipFill>
                    <p:spPr>
                      <a:xfrm>
                        <a:off x="7530502" y="5197871"/>
                        <a:ext cx="457199"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b="1"/>
          </a:p>
        </p:txBody>
      </p:sp>
      <p:sp>
        <p:nvSpPr>
          <p:cNvPr id="3" name="TextBox 2"/>
          <p:cNvSpPr txBox="1"/>
          <p:nvPr/>
        </p:nvSpPr>
        <p:spPr>
          <a:xfrm>
            <a:off x="468000" y="906126"/>
            <a:ext cx="11831400" cy="21865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中国计划在2030年之前实现载人登月。已知月球的质量是地球质量的</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倍(0&lt;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br>
              <a:rPr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&lt;1),半径是地球半径的</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'倍(0&lt;</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'&lt;1)。试求月球表面的自由落体加速度有多大?若航天</a:t>
            </a:r>
            <a:br>
              <a:rPr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员在地面上最多能举起质量为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的物体,他在月球表面最多能举起质量是多少的物体?</a:t>
            </a:r>
            <a:br>
              <a:rPr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(已知地表的自由落体加速度为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,忽略星球自转)</a:t>
            </a:r>
            <a:endParaRPr lang="zh-CN" altLang="en-US" dirty="0"/>
          </a:p>
        </p:txBody>
      </p:sp>
      <p:grpSp>
        <p:nvGrpSpPr>
          <p:cNvPr id="7" name="组合 6"/>
          <p:cNvGrpSpPr/>
          <p:nvPr/>
        </p:nvGrpSpPr>
        <p:grpSpPr>
          <a:xfrm>
            <a:off x="468000" y="3167386"/>
            <a:ext cx="11831400" cy="824387"/>
            <a:chOff x="468000" y="3420269"/>
            <a:chExt cx="11831400" cy="824387"/>
          </a:xfrm>
        </p:grpSpPr>
        <p:sp>
          <p:nvSpPr>
            <p:cNvPr id="4" name="TextBox 2"/>
            <p:cNvSpPr txBox="1"/>
            <p:nvPr/>
          </p:nvSpPr>
          <p:spPr>
            <a:xfrm>
              <a:off x="468000" y="3420269"/>
              <a:ext cx="11831400" cy="6540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045" kern="0" spc="10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20" kern="0" spc="-6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endParaRPr lang="zh-CN" altLang="en-US" dirty="0"/>
            </a:p>
          </p:txBody>
        </p:sp>
        <p:graphicFrame>
          <p:nvGraphicFramePr>
            <p:cNvPr id="5" name="对象 4"/>
            <p:cNvGraphicFramePr>
              <a:graphicFrameLocks noChangeAspect="1"/>
            </p:cNvGraphicFramePr>
            <p:nvPr/>
          </p:nvGraphicFramePr>
          <p:xfrm>
            <a:off x="1386000" y="3587172"/>
            <a:ext cx="400049" cy="657224"/>
          </p:xfrm>
          <a:graphic>
            <a:graphicData uri="http://schemas.openxmlformats.org/presentationml/2006/ole">
              <mc:AlternateContent xmlns:mc="http://schemas.openxmlformats.org/markup-compatibility/2006">
                <mc:Choice xmlns:v="urn:schemas-microsoft-com:vml" Requires="v">
                  <p:oleObj spid="_x0000_s8193" name="Equation" r:id="rId1" imgW="10668000" imgH="17373600" progId="">
                    <p:embed/>
                  </p:oleObj>
                </mc:Choice>
                <mc:Fallback>
                  <p:oleObj name="Equation" r:id="rId1" imgW="10668000" imgH="17373600" progId="">
                    <p:embed/>
                    <p:pic>
                      <p:nvPicPr>
                        <p:cNvPr id="0" name="图片 8192"/>
                        <p:cNvPicPr>
                          <a:picLocks noChangeAspect="1"/>
                        </p:cNvPicPr>
                        <p:nvPr/>
                      </p:nvPicPr>
                      <p:blipFill>
                        <a:blip r:embed="rId2"/>
                        <a:stretch>
                          <a:fillRect/>
                        </a:stretch>
                      </p:blipFill>
                      <p:spPr>
                        <a:xfrm>
                          <a:off x="1386000" y="3587172"/>
                          <a:ext cx="4000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245050" y="3549332"/>
            <a:ext cx="400049" cy="695324"/>
          </p:xfrm>
          <a:graphic>
            <a:graphicData uri="http://schemas.openxmlformats.org/presentationml/2006/ole">
              <mc:AlternateContent xmlns:mc="http://schemas.openxmlformats.org/markup-compatibility/2006">
                <mc:Choice xmlns:v="urn:schemas-microsoft-com:vml" Requires="v">
                  <p:oleObj spid="_x0000_s8194" name="Equation" r:id="rId3" imgW="10668000" imgH="18288000" progId="">
                    <p:embed/>
                  </p:oleObj>
                </mc:Choice>
                <mc:Fallback>
                  <p:oleObj name="Equation" r:id="rId3" imgW="10668000" imgH="18288000" progId="">
                    <p:embed/>
                    <p:pic>
                      <p:nvPicPr>
                        <p:cNvPr id="0" name="图片 8193"/>
                        <p:cNvPicPr>
                          <a:picLocks noChangeAspect="1"/>
                        </p:cNvPicPr>
                        <p:nvPr/>
                      </p:nvPicPr>
                      <p:blipFill>
                        <a:blip r:embed="rId4"/>
                        <a:stretch>
                          <a:fillRect/>
                        </a:stretch>
                      </p:blipFill>
                      <p:spPr>
                        <a:xfrm>
                          <a:off x="2245050" y="3549332"/>
                          <a:ext cx="400049" cy="695324"/>
                        </a:xfrm>
                        <a:prstGeom prst="rect">
                          <a:avLst/>
                        </a:prstGeom>
                        <a:noFill/>
                        <a:ln w="9525">
                          <a:noFill/>
                        </a:ln>
                      </p:spPr>
                    </p:pic>
                  </p:oleObj>
                </mc:Fallback>
              </mc:AlternateContent>
            </a:graphicData>
          </a:graphic>
        </p:graphicFrame>
      </p:grpSp>
      <p:grpSp>
        <p:nvGrpSpPr>
          <p:cNvPr id="8" name="组合 7"/>
          <p:cNvGrpSpPr/>
          <p:nvPr/>
        </p:nvGrpSpPr>
        <p:grpSpPr>
          <a:xfrm>
            <a:off x="478758" y="4063211"/>
            <a:ext cx="11831400" cy="2262012"/>
            <a:chOff x="478758" y="1232775"/>
            <a:chExt cx="11831400" cy="2262012"/>
          </a:xfrm>
        </p:grpSpPr>
        <p:sp>
          <p:nvSpPr>
            <p:cNvPr id="9" name="TextBox 2"/>
            <p:cNvSpPr txBox="1"/>
            <p:nvPr/>
          </p:nvSpPr>
          <p:spPr>
            <a:xfrm>
              <a:off x="478758" y="1232775"/>
              <a:ext cx="11831400" cy="21659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在月球表面有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450" kern="0" spc="45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月</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,在地球表面有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975" kern="0" spc="-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月</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75" kern="0" spc="17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月max</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月</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(点拨:无论是在月球表面还是在地表,航天员能提供的最大的支持力都是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一样的),故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月max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3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55" kern="0" spc="-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0" name="对象 9"/>
            <p:cNvGraphicFramePr>
              <a:graphicFrameLocks noChangeAspect="1"/>
            </p:cNvGraphicFramePr>
            <p:nvPr/>
          </p:nvGraphicFramePr>
          <p:xfrm>
            <a:off x="3442983" y="1360111"/>
            <a:ext cx="495299" cy="761999"/>
          </p:xfrm>
          <a:graphic>
            <a:graphicData uri="http://schemas.openxmlformats.org/presentationml/2006/ole">
              <mc:AlternateContent xmlns:mc="http://schemas.openxmlformats.org/markup-compatibility/2006">
                <mc:Choice xmlns:v="urn:schemas-microsoft-com:vml" Requires="v">
                  <p:oleObj spid="_x0000_s8195" name="Equation" r:id="rId5" imgW="13106400" imgH="20116800" progId="">
                    <p:embed/>
                  </p:oleObj>
                </mc:Choice>
                <mc:Fallback>
                  <p:oleObj name="Equation" r:id="rId5" imgW="13106400" imgH="20116800" progId="">
                    <p:embed/>
                    <p:pic>
                      <p:nvPicPr>
                        <p:cNvPr id="0" name="图片 8194"/>
                        <p:cNvPicPr>
                          <a:picLocks noChangeAspect="1"/>
                        </p:cNvPicPr>
                        <p:nvPr/>
                      </p:nvPicPr>
                      <p:blipFill>
                        <a:blip r:embed="rId6"/>
                        <a:stretch>
                          <a:fillRect/>
                        </a:stretch>
                      </p:blipFill>
                      <p:spPr>
                        <a:xfrm>
                          <a:off x="3442983" y="1360111"/>
                          <a:ext cx="495299" cy="761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550340" y="1370269"/>
            <a:ext cx="371474" cy="657224"/>
          </p:xfrm>
          <a:graphic>
            <a:graphicData uri="http://schemas.openxmlformats.org/presentationml/2006/ole">
              <mc:AlternateContent xmlns:mc="http://schemas.openxmlformats.org/markup-compatibility/2006">
                <mc:Choice xmlns:v="urn:schemas-microsoft-com:vml" Requires="v">
                  <p:oleObj spid="_x0000_s8196" name="Equation" r:id="rId7" imgW="9753600" imgH="17373600" progId="">
                    <p:embed/>
                  </p:oleObj>
                </mc:Choice>
                <mc:Fallback>
                  <p:oleObj name="Equation" r:id="rId7" imgW="9753600" imgH="17373600" progId="">
                    <p:embed/>
                    <p:pic>
                      <p:nvPicPr>
                        <p:cNvPr id="0" name="图片 8195"/>
                        <p:cNvPicPr>
                          <a:picLocks noChangeAspect="1"/>
                        </p:cNvPicPr>
                        <p:nvPr/>
                      </p:nvPicPr>
                      <p:blipFill>
                        <a:blip r:embed="rId8"/>
                        <a:stretch>
                          <a:fillRect/>
                        </a:stretch>
                      </p:blipFill>
                      <p:spPr>
                        <a:xfrm>
                          <a:off x="6550340" y="1370269"/>
                          <a:ext cx="3714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414461" y="1370269"/>
            <a:ext cx="400050" cy="657225"/>
          </p:xfrm>
          <a:graphic>
            <a:graphicData uri="http://schemas.openxmlformats.org/presentationml/2006/ole">
              <mc:AlternateContent xmlns:mc="http://schemas.openxmlformats.org/markup-compatibility/2006">
                <mc:Choice xmlns:v="urn:schemas-microsoft-com:vml" Requires="v">
                  <p:oleObj spid="_x0000_s8197" name="Equation" r:id="rId9" imgW="10668000" imgH="17373600" progId="">
                    <p:embed/>
                  </p:oleObj>
                </mc:Choice>
                <mc:Fallback>
                  <p:oleObj name="Equation" r:id="rId9" imgW="10668000" imgH="17373600" progId="">
                    <p:embed/>
                    <p:pic>
                      <p:nvPicPr>
                        <p:cNvPr id="0" name="图片 8196"/>
                        <p:cNvPicPr>
                          <a:picLocks noChangeAspect="1"/>
                        </p:cNvPicPr>
                        <p:nvPr/>
                      </p:nvPicPr>
                      <p:blipFill>
                        <a:blip r:embed="rId10"/>
                        <a:stretch>
                          <a:fillRect/>
                        </a:stretch>
                      </p:blipFill>
                      <p:spPr>
                        <a:xfrm>
                          <a:off x="8414461" y="1370269"/>
                          <a:ext cx="400050"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2668845" y="2742313"/>
            <a:ext cx="390524" cy="752474"/>
          </p:xfrm>
          <a:graphic>
            <a:graphicData uri="http://schemas.openxmlformats.org/presentationml/2006/ole">
              <mc:AlternateContent xmlns:mc="http://schemas.openxmlformats.org/markup-compatibility/2006">
                <mc:Choice xmlns:v="urn:schemas-microsoft-com:vml" Requires="v">
                  <p:oleObj spid="_x0000_s8198" name="Equation" r:id="rId11" imgW="10363200" imgH="19812000" progId="">
                    <p:embed/>
                  </p:oleObj>
                </mc:Choice>
                <mc:Fallback>
                  <p:oleObj name="Equation" r:id="rId11" imgW="10363200" imgH="19812000" progId="">
                    <p:embed/>
                    <p:pic>
                      <p:nvPicPr>
                        <p:cNvPr id="0" name="图片 8197"/>
                        <p:cNvPicPr>
                          <a:picLocks noChangeAspect="1"/>
                        </p:cNvPicPr>
                        <p:nvPr/>
                      </p:nvPicPr>
                      <p:blipFill>
                        <a:blip r:embed="rId12"/>
                        <a:stretch>
                          <a:fillRect/>
                        </a:stretch>
                      </p:blipFill>
                      <p:spPr>
                        <a:xfrm>
                          <a:off x="2668845" y="2742313"/>
                          <a:ext cx="390524" cy="75247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3441398" y="2703395"/>
            <a:ext cx="400049" cy="695324"/>
          </p:xfrm>
          <a:graphic>
            <a:graphicData uri="http://schemas.openxmlformats.org/presentationml/2006/ole">
              <mc:AlternateContent xmlns:mc="http://schemas.openxmlformats.org/markup-compatibility/2006">
                <mc:Choice xmlns:v="urn:schemas-microsoft-com:vml" Requires="v">
                  <p:oleObj spid="_x0000_s8199" name="Equation" r:id="rId13" imgW="10668000" imgH="18288000" progId="">
                    <p:embed/>
                  </p:oleObj>
                </mc:Choice>
                <mc:Fallback>
                  <p:oleObj name="Equation" r:id="rId13" imgW="10668000" imgH="18288000" progId="">
                    <p:embed/>
                    <p:pic>
                      <p:nvPicPr>
                        <p:cNvPr id="0" name="图片 8198"/>
                        <p:cNvPicPr>
                          <a:picLocks noChangeAspect="1"/>
                        </p:cNvPicPr>
                        <p:nvPr/>
                      </p:nvPicPr>
                      <p:blipFill>
                        <a:blip r:embed="rId14"/>
                        <a:stretch>
                          <a:fillRect/>
                        </a:stretch>
                      </p:blipFill>
                      <p:spPr>
                        <a:xfrm>
                          <a:off x="3441398" y="2703395"/>
                          <a:ext cx="400049" cy="695324"/>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17016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(从星球表面到星球内部)若地球半径为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,把地球看成质量分布均匀的球体。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“蛟龙号”下潜深度为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,“天宫一号”轨道距离地面高度为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,“蛟龙号”所在处与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“天宫一号”所在处的重力加速度大小之比为(忽略星球自转)</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985" kern="0" spc="226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415" kern="0" spc="423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220" kern="0" spc="103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45" kern="0" spc="963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765483" y="2519748"/>
          <a:ext cx="666749" cy="657224"/>
        </p:xfrm>
        <a:graphic>
          <a:graphicData uri="http://schemas.openxmlformats.org/presentationml/2006/ole">
            <mc:AlternateContent xmlns:mc="http://schemas.openxmlformats.org/markup-compatibility/2006">
              <mc:Choice xmlns:v="urn:schemas-microsoft-com:vml" Requires="v">
                <p:oleObj spid="_x0000_s9217" name="Equation" r:id="rId1" imgW="17678400" imgH="17373600" progId="">
                  <p:embed/>
                </p:oleObj>
              </mc:Choice>
              <mc:Fallback>
                <p:oleObj name="Equation" r:id="rId1" imgW="17678400" imgH="17373600" progId="">
                  <p:embed/>
                  <p:pic>
                    <p:nvPicPr>
                      <p:cNvPr id="0" name="图片 9216"/>
                      <p:cNvPicPr>
                        <a:picLocks noChangeAspect="1"/>
                      </p:cNvPicPr>
                      <p:nvPr/>
                    </p:nvPicPr>
                    <p:blipFill>
                      <a:blip r:embed="rId2"/>
                      <a:stretch>
                        <a:fillRect/>
                      </a:stretch>
                    </p:blipFill>
                    <p:spPr>
                      <a:xfrm>
                        <a:off x="765483" y="2519748"/>
                        <a:ext cx="6667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936833" y="2482615"/>
          <a:ext cx="971549" cy="752475"/>
        </p:xfrm>
        <a:graphic>
          <a:graphicData uri="http://schemas.openxmlformats.org/presentationml/2006/ole">
            <mc:AlternateContent xmlns:mc="http://schemas.openxmlformats.org/markup-compatibility/2006">
              <mc:Choice xmlns:v="urn:schemas-microsoft-com:vml" Requires="v">
                <p:oleObj spid="_x0000_s9218" name="Equation" r:id="rId3" imgW="25603200" imgH="19812000" progId="">
                  <p:embed/>
                </p:oleObj>
              </mc:Choice>
              <mc:Fallback>
                <p:oleObj name="Equation" r:id="rId3" imgW="25603200" imgH="19812000" progId="">
                  <p:embed/>
                  <p:pic>
                    <p:nvPicPr>
                      <p:cNvPr id="0" name="图片 9217"/>
                      <p:cNvPicPr>
                        <a:picLocks noChangeAspect="1"/>
                      </p:cNvPicPr>
                      <p:nvPr/>
                    </p:nvPicPr>
                    <p:blipFill>
                      <a:blip r:embed="rId4"/>
                      <a:stretch>
                        <a:fillRect/>
                      </a:stretch>
                    </p:blipFill>
                    <p:spPr>
                      <a:xfrm>
                        <a:off x="2936833" y="2482615"/>
                        <a:ext cx="971549" cy="7524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48599" y="3259709"/>
          <a:ext cx="1724025" cy="695324"/>
        </p:xfrm>
        <a:graphic>
          <a:graphicData uri="http://schemas.openxmlformats.org/presentationml/2006/ole">
            <mc:AlternateContent xmlns:mc="http://schemas.openxmlformats.org/markup-compatibility/2006">
              <mc:Choice xmlns:v="urn:schemas-microsoft-com:vml" Requires="v">
                <p:oleObj spid="_x0000_s9219" name="Equation" r:id="rId5" imgW="45720000" imgH="18288000" progId="">
                  <p:embed/>
                </p:oleObj>
              </mc:Choice>
              <mc:Fallback>
                <p:oleObj name="Equation" r:id="rId5" imgW="45720000" imgH="18288000" progId="">
                  <p:embed/>
                  <p:pic>
                    <p:nvPicPr>
                      <p:cNvPr id="0" name="图片 9218"/>
                      <p:cNvPicPr>
                        <a:picLocks noChangeAspect="1"/>
                      </p:cNvPicPr>
                      <p:nvPr/>
                    </p:nvPicPr>
                    <p:blipFill>
                      <a:blip r:embed="rId6"/>
                      <a:stretch>
                        <a:fillRect/>
                      </a:stretch>
                    </p:blipFill>
                    <p:spPr>
                      <a:xfrm>
                        <a:off x="748599" y="3259709"/>
                        <a:ext cx="1724025"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994108" y="3297549"/>
          <a:ext cx="1609725" cy="657225"/>
        </p:xfrm>
        <a:graphic>
          <a:graphicData uri="http://schemas.openxmlformats.org/presentationml/2006/ole">
            <mc:AlternateContent xmlns:mc="http://schemas.openxmlformats.org/markup-compatibility/2006">
              <mc:Choice xmlns:v="urn:schemas-microsoft-com:vml" Requires="v">
                <p:oleObj spid="_x0000_s9220" name="Equation" r:id="rId7" imgW="42672000" imgH="17373600" progId="">
                  <p:embed/>
                </p:oleObj>
              </mc:Choice>
              <mc:Fallback>
                <p:oleObj name="Equation" r:id="rId7" imgW="42672000" imgH="17373600" progId="">
                  <p:embed/>
                  <p:pic>
                    <p:nvPicPr>
                      <p:cNvPr id="0" name="图片 9219"/>
                      <p:cNvPicPr>
                        <a:picLocks noChangeAspect="1"/>
                      </p:cNvPicPr>
                      <p:nvPr/>
                    </p:nvPicPr>
                    <p:blipFill>
                      <a:blip r:embed="rId8"/>
                      <a:stretch>
                        <a:fillRect/>
                      </a:stretch>
                    </p:blipFill>
                    <p:spPr>
                      <a:xfrm>
                        <a:off x="3994108" y="3297549"/>
                        <a:ext cx="1609725" cy="657225"/>
                      </a:xfrm>
                      <a:prstGeom prst="rect">
                        <a:avLst/>
                      </a:prstGeom>
                      <a:noFill/>
                      <a:ln w="9525">
                        <a:noFill/>
                      </a:ln>
                    </p:spPr>
                  </p:pic>
                </p:oleObj>
              </mc:Fallback>
            </mc:AlternateContent>
          </a:graphicData>
        </a:graphic>
      </p:graphicFrame>
      <p:sp>
        <p:nvSpPr>
          <p:cNvPr id="8" name="文本框 8"/>
          <p:cNvSpPr txBox="1"/>
          <p:nvPr/>
        </p:nvSpPr>
        <p:spPr>
          <a:xfrm>
            <a:off x="9155928"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919939"/>
            <a:ext cx="11831400" cy="30778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设地球的密度为</a:t>
            </a:r>
            <a:r>
              <a:rPr lang="zh-CN" altLang="en-US" sz="2410" i="1" kern="0" dirty="0" smtClean="0">
                <a:solidFill>
                  <a:srgbClr val="000000"/>
                </a:solidFill>
                <a:latin typeface="Times New Roman" panose="02020603050405020304" pitchFamily="65" charset="-122"/>
                <a:ea typeface="楷体_GB2312" pitchFamily="65" charset="-122"/>
              </a:rPr>
              <a:t>ρ</a:t>
            </a:r>
            <a:r>
              <a:rPr lang="zh-CN" altLang="en-US" sz="2410" kern="0" dirty="0" smtClean="0">
                <a:solidFill>
                  <a:srgbClr val="000000"/>
                </a:solidFill>
                <a:latin typeface="Times New Roman" panose="02020603050405020304" pitchFamily="65" charset="-122"/>
                <a:ea typeface="楷体_GB2312" pitchFamily="65" charset="-122"/>
              </a:rPr>
              <a:t>,对“天宫一号”有</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315" kern="0" spc="41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天</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75" kern="0" spc="41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,由于地</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球的质量</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85" kern="0" spc="-125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π</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,故“天宫一号”所在处的重力加速度</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15" kern="0" spc="49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。对在地球内部</a:t>
            </a:r>
            <a:endParaRPr lang="zh-CN" altLang="en-US" dirty="0"/>
          </a:p>
          <a:p>
            <a:pPr marL="0" indent="0" eaLnBrk="0" latinLnBrk="1" hangingPunct="0">
              <a:lnSpc>
                <a:spcPct val="150000"/>
              </a:lnSpc>
              <a:spcBef>
                <a:spcPts val="25"/>
              </a:spcBef>
              <a:buNone/>
            </a:pPr>
            <a:r>
              <a:rPr lang="zh-CN" altLang="en-US" sz="2410" kern="0" dirty="0" smtClean="0">
                <a:solidFill>
                  <a:srgbClr val="000000"/>
                </a:solidFill>
                <a:latin typeface="Times New Roman" panose="02020603050405020304" pitchFamily="65" charset="-122"/>
                <a:ea typeface="楷体_GB2312" pitchFamily="65" charset="-122"/>
              </a:rPr>
              <a:t>下潜深度为</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的“蛟龙号”有</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285" kern="0" spc="43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;半径等于</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的球体的质量</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12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π(</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故“蛟龙号”所在处的重力加速度</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π</a:t>
            </a:r>
            <a:r>
              <a:rPr lang="zh-CN" altLang="en-US" sz="2410" i="1" kern="0" dirty="0" smtClean="0">
                <a:solidFill>
                  <a:srgbClr val="000000"/>
                </a:solidFill>
                <a:latin typeface="Times New Roman" panose="02020603050405020304" pitchFamily="65" charset="-122"/>
                <a:ea typeface="楷体_GB2312" pitchFamily="65" charset="-122"/>
              </a:rPr>
              <a:t>Gρ</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3315" kern="0" spc="-6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85" kern="0" spc="103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6398252" y="1010367"/>
          <a:ext cx="942974" cy="723899"/>
        </p:xfrm>
        <a:graphic>
          <a:graphicData uri="http://schemas.openxmlformats.org/presentationml/2006/ole">
            <mc:AlternateContent xmlns:mc="http://schemas.openxmlformats.org/markup-compatibility/2006">
              <mc:Choice xmlns:v="urn:schemas-microsoft-com:vml" Requires="v">
                <p:oleObj spid="_x0000_s10241" name="Equation" r:id="rId1" imgW="24993600" imgH="19202400" progId="">
                  <p:embed/>
                </p:oleObj>
              </mc:Choice>
              <mc:Fallback>
                <p:oleObj name="Equation" r:id="rId1" imgW="24993600" imgH="19202400" progId="">
                  <p:embed/>
                  <p:pic>
                    <p:nvPicPr>
                      <p:cNvPr id="0" name="图片 10240"/>
                      <p:cNvPicPr>
                        <a:picLocks noChangeAspect="1"/>
                      </p:cNvPicPr>
                      <p:nvPr/>
                    </p:nvPicPr>
                    <p:blipFill>
                      <a:blip r:embed="rId2"/>
                      <a:stretch>
                        <a:fillRect/>
                      </a:stretch>
                    </p:blipFill>
                    <p:spPr>
                      <a:xfrm>
                        <a:off x="6398252" y="1010367"/>
                        <a:ext cx="94297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196328" y="1018775"/>
          <a:ext cx="942975" cy="714375"/>
        </p:xfrm>
        <a:graphic>
          <a:graphicData uri="http://schemas.openxmlformats.org/presentationml/2006/ole">
            <mc:AlternateContent xmlns:mc="http://schemas.openxmlformats.org/markup-compatibility/2006">
              <mc:Choice xmlns:v="urn:schemas-microsoft-com:vml" Requires="v">
                <p:oleObj spid="_x0000_s10242" name="Equation" r:id="rId3" imgW="24993600" imgH="18897600" progId="">
                  <p:embed/>
                </p:oleObj>
              </mc:Choice>
              <mc:Fallback>
                <p:oleObj name="Equation" r:id="rId3" imgW="24993600" imgH="18897600" progId="">
                  <p:embed/>
                  <p:pic>
                    <p:nvPicPr>
                      <p:cNvPr id="0" name="图片 10241"/>
                      <p:cNvPicPr>
                        <a:picLocks noChangeAspect="1"/>
                      </p:cNvPicPr>
                      <p:nvPr/>
                    </p:nvPicPr>
                    <p:blipFill>
                      <a:blip r:embed="rId4"/>
                      <a:stretch>
                        <a:fillRect/>
                      </a:stretch>
                    </p:blipFill>
                    <p:spPr>
                      <a:xfrm>
                        <a:off x="9196328" y="1018775"/>
                        <a:ext cx="942975" cy="7143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338649" y="1778663"/>
          <a:ext cx="219074" cy="657224"/>
        </p:xfrm>
        <a:graphic>
          <a:graphicData uri="http://schemas.openxmlformats.org/presentationml/2006/ole">
            <mc:AlternateContent xmlns:mc="http://schemas.openxmlformats.org/markup-compatibility/2006">
              <mc:Choice xmlns:v="urn:schemas-microsoft-com:vml" Requires="v">
                <p:oleObj spid="_x0000_s10243" name="Equation" r:id="rId5" imgW="5791200" imgH="17373600" progId="">
                  <p:embed/>
                </p:oleObj>
              </mc:Choice>
              <mc:Fallback>
                <p:oleObj name="Equation" r:id="rId5" imgW="5791200" imgH="17373600" progId="">
                  <p:embed/>
                  <p:pic>
                    <p:nvPicPr>
                      <p:cNvPr id="0" name="图片 10242"/>
                      <p:cNvPicPr>
                        <a:picLocks noChangeAspect="1"/>
                      </p:cNvPicPr>
                      <p:nvPr/>
                    </p:nvPicPr>
                    <p:blipFill>
                      <a:blip r:embed="rId6"/>
                      <a:stretch>
                        <a:fillRect/>
                      </a:stretch>
                    </p:blipFill>
                    <p:spPr>
                      <a:xfrm>
                        <a:off x="2338649" y="1778663"/>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346981" y="1741530"/>
          <a:ext cx="1066800" cy="752475"/>
        </p:xfrm>
        <a:graphic>
          <a:graphicData uri="http://schemas.openxmlformats.org/presentationml/2006/ole">
            <mc:AlternateContent xmlns:mc="http://schemas.openxmlformats.org/markup-compatibility/2006">
              <mc:Choice xmlns:v="urn:schemas-microsoft-com:vml" Requires="v">
                <p:oleObj spid="_x0000_s10244" name="Equation" r:id="rId7" imgW="28346400" imgH="19812000" progId="">
                  <p:embed/>
                </p:oleObj>
              </mc:Choice>
              <mc:Fallback>
                <p:oleObj name="Equation" r:id="rId7" imgW="28346400" imgH="19812000" progId="">
                  <p:embed/>
                  <p:pic>
                    <p:nvPicPr>
                      <p:cNvPr id="0" name="图片 10243"/>
                      <p:cNvPicPr>
                        <a:picLocks noChangeAspect="1"/>
                      </p:cNvPicPr>
                      <p:nvPr/>
                    </p:nvPicPr>
                    <p:blipFill>
                      <a:blip r:embed="rId8"/>
                      <a:stretch>
                        <a:fillRect/>
                      </a:stretch>
                    </p:blipFill>
                    <p:spPr>
                      <a:xfrm>
                        <a:off x="8346981" y="1741530"/>
                        <a:ext cx="1066800" cy="7524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180645" y="2549204"/>
          <a:ext cx="971550" cy="714375"/>
        </p:xfrm>
        <a:graphic>
          <a:graphicData uri="http://schemas.openxmlformats.org/presentationml/2006/ole">
            <mc:AlternateContent xmlns:mc="http://schemas.openxmlformats.org/markup-compatibility/2006">
              <mc:Choice xmlns:v="urn:schemas-microsoft-com:vml" Requires="v">
                <p:oleObj spid="_x0000_s10245" name="Equation" r:id="rId9" imgW="25603200" imgH="18897600" progId="">
                  <p:embed/>
                </p:oleObj>
              </mc:Choice>
              <mc:Fallback>
                <p:oleObj name="Equation" r:id="rId9" imgW="25603200" imgH="18897600" progId="">
                  <p:embed/>
                  <p:pic>
                    <p:nvPicPr>
                      <p:cNvPr id="0" name="图片 10244"/>
                      <p:cNvPicPr>
                        <a:picLocks noChangeAspect="1"/>
                      </p:cNvPicPr>
                      <p:nvPr/>
                    </p:nvPicPr>
                    <p:blipFill>
                      <a:blip r:embed="rId10"/>
                      <a:stretch>
                        <a:fillRect/>
                      </a:stretch>
                    </p:blipFill>
                    <p:spPr>
                      <a:xfrm>
                        <a:off x="5180645" y="2549204"/>
                        <a:ext cx="971550"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437584" y="2549316"/>
          <a:ext cx="219075" cy="657225"/>
        </p:xfrm>
        <a:graphic>
          <a:graphicData uri="http://schemas.openxmlformats.org/presentationml/2006/ole">
            <mc:AlternateContent xmlns:mc="http://schemas.openxmlformats.org/markup-compatibility/2006">
              <mc:Choice xmlns:v="urn:schemas-microsoft-com:vml" Requires="v">
                <p:oleObj spid="_x0000_s10246" name="Equation" r:id="rId11" imgW="5791200" imgH="17373600" progId="">
                  <p:embed/>
                </p:oleObj>
              </mc:Choice>
              <mc:Fallback>
                <p:oleObj name="Equation" r:id="rId11" imgW="5791200" imgH="17373600" progId="">
                  <p:embed/>
                  <p:pic>
                    <p:nvPicPr>
                      <p:cNvPr id="0" name="图片 10245"/>
                      <p:cNvPicPr>
                        <a:picLocks noChangeAspect="1"/>
                      </p:cNvPicPr>
                      <p:nvPr/>
                    </p:nvPicPr>
                    <p:blipFill>
                      <a:blip r:embed="rId12"/>
                      <a:stretch>
                        <a:fillRect/>
                      </a:stretch>
                    </p:blipFill>
                    <p:spPr>
                      <a:xfrm>
                        <a:off x="10437584" y="2549316"/>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460073" y="3310641"/>
          <a:ext cx="219075" cy="657225"/>
        </p:xfrm>
        <a:graphic>
          <a:graphicData uri="http://schemas.openxmlformats.org/presentationml/2006/ole">
            <mc:AlternateContent xmlns:mc="http://schemas.openxmlformats.org/markup-compatibility/2006">
              <mc:Choice xmlns:v="urn:schemas-microsoft-com:vml" Requires="v">
                <p:oleObj spid="_x0000_s10247" name="Equation" r:id="rId13" imgW="5791200" imgH="17373600" progId="">
                  <p:embed/>
                </p:oleObj>
              </mc:Choice>
              <mc:Fallback>
                <p:oleObj name="Equation" r:id="rId13" imgW="5791200" imgH="17373600" progId="">
                  <p:embed/>
                  <p:pic>
                    <p:nvPicPr>
                      <p:cNvPr id="0" name="图片 10246"/>
                      <p:cNvPicPr>
                        <a:picLocks noChangeAspect="1"/>
                      </p:cNvPicPr>
                      <p:nvPr/>
                    </p:nvPicPr>
                    <p:blipFill>
                      <a:blip r:embed="rId14"/>
                      <a:stretch>
                        <a:fillRect/>
                      </a:stretch>
                    </p:blipFill>
                    <p:spPr>
                      <a:xfrm>
                        <a:off x="5460073" y="3310641"/>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546734" y="3321915"/>
          <a:ext cx="342900" cy="723900"/>
        </p:xfrm>
        <a:graphic>
          <a:graphicData uri="http://schemas.openxmlformats.org/presentationml/2006/ole">
            <mc:AlternateContent xmlns:mc="http://schemas.openxmlformats.org/markup-compatibility/2006">
              <mc:Choice xmlns:v="urn:schemas-microsoft-com:vml" Requires="v">
                <p:oleObj spid="_x0000_s10248" name="Equation" r:id="rId15" imgW="9144000" imgH="19202400" progId="">
                  <p:embed/>
                </p:oleObj>
              </mc:Choice>
              <mc:Fallback>
                <p:oleObj name="Equation" r:id="rId15" imgW="9144000" imgH="19202400" progId="">
                  <p:embed/>
                  <p:pic>
                    <p:nvPicPr>
                      <p:cNvPr id="0" name="图片 10247"/>
                      <p:cNvPicPr>
                        <a:picLocks noChangeAspect="1"/>
                      </p:cNvPicPr>
                      <p:nvPr/>
                    </p:nvPicPr>
                    <p:blipFill>
                      <a:blip r:embed="rId16"/>
                      <a:stretch>
                        <a:fillRect/>
                      </a:stretch>
                    </p:blipFill>
                    <p:spPr>
                      <a:xfrm>
                        <a:off x="7546734" y="3321915"/>
                        <a:ext cx="342900"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062207" y="3272801"/>
          <a:ext cx="1724024" cy="695324"/>
        </p:xfrm>
        <a:graphic>
          <a:graphicData uri="http://schemas.openxmlformats.org/presentationml/2006/ole">
            <mc:AlternateContent xmlns:mc="http://schemas.openxmlformats.org/markup-compatibility/2006">
              <mc:Choice xmlns:v="urn:schemas-microsoft-com:vml" Requires="v">
                <p:oleObj spid="_x0000_s10249" name="Equation" r:id="rId17" imgW="45720000" imgH="18288000" progId="">
                  <p:embed/>
                </p:oleObj>
              </mc:Choice>
              <mc:Fallback>
                <p:oleObj name="Equation" r:id="rId17" imgW="45720000" imgH="18288000" progId="">
                  <p:embed/>
                  <p:pic>
                    <p:nvPicPr>
                      <p:cNvPr id="0" name="图片 10248"/>
                      <p:cNvPicPr>
                        <a:picLocks noChangeAspect="1"/>
                      </p:cNvPicPr>
                      <p:nvPr/>
                    </p:nvPicPr>
                    <p:blipFill>
                      <a:blip r:embed="rId18"/>
                      <a:stretch>
                        <a:fillRect/>
                      </a:stretch>
                    </p:blipFill>
                    <p:spPr>
                      <a:xfrm>
                        <a:off x="8062207" y="3272801"/>
                        <a:ext cx="1724024"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654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进阶</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(考虑星球自转)</a:t>
            </a:r>
            <a:r>
              <a:rPr lang="zh-CN" altLang="en-US" sz="2410" kern="0" dirty="0" smtClean="0">
                <a:solidFill>
                  <a:srgbClr val="000000"/>
                </a:solidFill>
                <a:latin typeface="Times New Roman" panose="02020603050405020304" pitchFamily="65" charset="-122"/>
                <a:ea typeface="华文细黑" panose="02010600040101010101" pitchFamily="65" charset="-122"/>
              </a:rPr>
              <a:t>假设质量为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飞</a:t>
            </a:r>
            <a:r>
              <a:rPr lang="zh-CN" altLang="en-US" sz="2410" kern="0" dirty="0" smtClean="0">
                <a:solidFill>
                  <a:srgbClr val="000000"/>
                </a:solidFill>
                <a:latin typeface="Times New Roman" panose="02020603050405020304" pitchFamily="65" charset="-122"/>
                <a:ea typeface="华文细黑" panose="02010600040101010101" pitchFamily="65" charset="-122"/>
              </a:rPr>
              <a:t>的飞船到达月球时,在距离月球表面的高度等于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月球半径的</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处先绕着月球做匀速圆周运动,其周期为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,已知月球的自转周期为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,月</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球的半径为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月</a:t>
            </a:r>
            <a:r>
              <a:rPr lang="zh-CN" altLang="en-US" sz="2410" kern="0" dirty="0" smtClean="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A.月球两极的重力加速度为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480" kern="0" spc="401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B.月球的第一宇宙速度为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545" kern="0" spc="432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C.当飞船停在月球赤道的水平面上时,受到的支持力为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=π</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飞</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月</a:t>
            </a:r>
            <a:r>
              <a:rPr lang="zh-CN" altLang="en-US" sz="3610" kern="0" spc="6888"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1998000" y="1348567"/>
          <a:ext cx="219075" cy="657225"/>
        </p:xfrm>
        <a:graphic>
          <a:graphicData uri="http://schemas.openxmlformats.org/presentationml/2006/ole">
            <mc:AlternateContent xmlns:mc="http://schemas.openxmlformats.org/markup-compatibility/2006">
              <mc:Choice xmlns:v="urn:schemas-microsoft-com:vml" Requires="v">
                <p:oleObj spid="_x0000_s11265" name="Equation" r:id="rId1" imgW="5791200" imgH="17373600" progId="">
                  <p:embed/>
                </p:oleObj>
              </mc:Choice>
              <mc:Fallback>
                <p:oleObj name="Equation" r:id="rId1" imgW="5791200" imgH="17373600" progId="">
                  <p:embed/>
                  <p:pic>
                    <p:nvPicPr>
                      <p:cNvPr id="0" name="图片 11264"/>
                      <p:cNvPicPr>
                        <a:picLocks noChangeAspect="1"/>
                      </p:cNvPicPr>
                      <p:nvPr/>
                    </p:nvPicPr>
                    <p:blipFill>
                      <a:blip r:embed="rId2"/>
                      <a:stretch>
                        <a:fillRect/>
                      </a:stretch>
                    </p:blipFill>
                    <p:spPr>
                      <a:xfrm>
                        <a:off x="1998000" y="1348567"/>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533556" y="2563013"/>
          <a:ext cx="952499" cy="771524"/>
        </p:xfrm>
        <a:graphic>
          <a:graphicData uri="http://schemas.openxmlformats.org/presentationml/2006/ole">
            <mc:AlternateContent xmlns:mc="http://schemas.openxmlformats.org/markup-compatibility/2006">
              <mc:Choice xmlns:v="urn:schemas-microsoft-com:vml" Requires="v">
                <p:oleObj spid="_x0000_s11266" name="Equation" r:id="rId3" imgW="25298400" imgH="20421600" progId="">
                  <p:embed/>
                </p:oleObj>
              </mc:Choice>
              <mc:Fallback>
                <p:oleObj name="Equation" r:id="rId3" imgW="25298400" imgH="20421600" progId="">
                  <p:embed/>
                  <p:pic>
                    <p:nvPicPr>
                      <p:cNvPr id="0" name="图片 11265"/>
                      <p:cNvPicPr>
                        <a:picLocks noChangeAspect="1"/>
                      </p:cNvPicPr>
                      <p:nvPr/>
                    </p:nvPicPr>
                    <p:blipFill>
                      <a:blip r:embed="rId4"/>
                      <a:stretch>
                        <a:fillRect/>
                      </a:stretch>
                    </p:blipFill>
                    <p:spPr>
                      <a:xfrm>
                        <a:off x="4533556" y="2563013"/>
                        <a:ext cx="952499" cy="7715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192312" y="3381933"/>
          <a:ext cx="1000125" cy="790575"/>
        </p:xfrm>
        <a:graphic>
          <a:graphicData uri="http://schemas.openxmlformats.org/presentationml/2006/ole">
            <mc:AlternateContent xmlns:mc="http://schemas.openxmlformats.org/markup-compatibility/2006">
              <mc:Choice xmlns:v="urn:schemas-microsoft-com:vml" Requires="v">
                <p:oleObj spid="_x0000_s11267" name="Equation" r:id="rId5" imgW="26517600" imgH="21031200" progId="">
                  <p:embed/>
                </p:oleObj>
              </mc:Choice>
              <mc:Fallback>
                <p:oleObj name="Equation" r:id="rId5" imgW="26517600" imgH="21031200" progId="">
                  <p:embed/>
                  <p:pic>
                    <p:nvPicPr>
                      <p:cNvPr id="0" name="图片 11266"/>
                      <p:cNvPicPr>
                        <a:picLocks noChangeAspect="1"/>
                      </p:cNvPicPr>
                      <p:nvPr/>
                    </p:nvPicPr>
                    <p:blipFill>
                      <a:blip r:embed="rId6"/>
                      <a:stretch>
                        <a:fillRect/>
                      </a:stretch>
                    </p:blipFill>
                    <p:spPr>
                      <a:xfrm>
                        <a:off x="4192312" y="3381933"/>
                        <a:ext cx="1000125" cy="7905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847012" y="4277525"/>
          <a:ext cx="1333500" cy="809625"/>
        </p:xfrm>
        <a:graphic>
          <a:graphicData uri="http://schemas.openxmlformats.org/presentationml/2006/ole">
            <mc:AlternateContent xmlns:mc="http://schemas.openxmlformats.org/markup-compatibility/2006">
              <mc:Choice xmlns:v="urn:schemas-microsoft-com:vml" Requires="v">
                <p:oleObj spid="_x0000_s11268" name="Equation" r:id="rId7" imgW="35356800" imgH="21336000" progId="">
                  <p:embed/>
                </p:oleObj>
              </mc:Choice>
              <mc:Fallback>
                <p:oleObj name="Equation" r:id="rId7" imgW="35356800" imgH="21336000" progId="">
                  <p:embed/>
                  <p:pic>
                    <p:nvPicPr>
                      <p:cNvPr id="0" name="图片 11267"/>
                      <p:cNvPicPr>
                        <a:picLocks noChangeAspect="1"/>
                      </p:cNvPicPr>
                      <p:nvPr/>
                    </p:nvPicPr>
                    <p:blipFill>
                      <a:blip r:embed="rId8"/>
                      <a:stretch>
                        <a:fillRect/>
                      </a:stretch>
                    </p:blipFill>
                    <p:spPr>
                      <a:xfrm>
                        <a:off x="8847012" y="4277525"/>
                        <a:ext cx="1333500" cy="809625"/>
                      </a:xfrm>
                      <a:prstGeom prst="rect">
                        <a:avLst/>
                      </a:prstGeom>
                      <a:noFill/>
                      <a:ln w="9525">
                        <a:noFill/>
                      </a:ln>
                    </p:spPr>
                  </p:pic>
                </p:oleObj>
              </mc:Fallback>
            </mc:AlternateContent>
          </a:graphicData>
        </a:graphic>
      </p:graphicFrame>
      <p:sp>
        <p:nvSpPr>
          <p:cNvPr id="8" name="TextBox 2"/>
          <p:cNvSpPr txBox="1"/>
          <p:nvPr/>
        </p:nvSpPr>
        <p:spPr>
          <a:xfrm>
            <a:off x="468000" y="5099705"/>
            <a:ext cx="11831400" cy="8184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D.当飞船停在月球纬度60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的区域时,其自转向心加速度为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545" kern="0" spc="417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9" name="对象 8"/>
          <p:cNvGraphicFramePr>
            <a:graphicFrameLocks noChangeAspect="1"/>
          </p:cNvGraphicFramePr>
          <p:nvPr/>
        </p:nvGraphicFramePr>
        <p:xfrm>
          <a:off x="8327042" y="5206219"/>
          <a:ext cx="981074" cy="790574"/>
        </p:xfrm>
        <a:graphic>
          <a:graphicData uri="http://schemas.openxmlformats.org/presentationml/2006/ole">
            <mc:AlternateContent xmlns:mc="http://schemas.openxmlformats.org/markup-compatibility/2006">
              <mc:Choice xmlns:v="urn:schemas-microsoft-com:vml" Requires="v">
                <p:oleObj spid="_x0000_s11269" name="Equation" r:id="rId9" imgW="25908000" imgH="21031200" progId="">
                  <p:embed/>
                </p:oleObj>
              </mc:Choice>
              <mc:Fallback>
                <p:oleObj name="Equation" r:id="rId9" imgW="25908000" imgH="21031200" progId="">
                  <p:embed/>
                  <p:pic>
                    <p:nvPicPr>
                      <p:cNvPr id="0" name="图片 11268"/>
                      <p:cNvPicPr>
                        <a:picLocks noChangeAspect="1"/>
                      </p:cNvPicPr>
                      <p:nvPr/>
                    </p:nvPicPr>
                    <p:blipFill>
                      <a:blip r:embed="rId10"/>
                      <a:stretch>
                        <a:fillRect/>
                      </a:stretch>
                    </p:blipFill>
                    <p:spPr>
                      <a:xfrm>
                        <a:off x="8327042" y="5206219"/>
                        <a:ext cx="981074" cy="790574"/>
                      </a:xfrm>
                      <a:prstGeom prst="rect">
                        <a:avLst/>
                      </a:prstGeom>
                      <a:noFill/>
                      <a:ln w="9525">
                        <a:noFill/>
                      </a:ln>
                    </p:spPr>
                  </p:pic>
                </p:oleObj>
              </mc:Fallback>
            </mc:AlternateContent>
          </a:graphicData>
        </a:graphic>
      </p:graphicFrame>
      <p:sp>
        <p:nvSpPr>
          <p:cNvPr id="10" name="文本框 8"/>
          <p:cNvSpPr txBox="1"/>
          <p:nvPr/>
        </p:nvSpPr>
        <p:spPr>
          <a:xfrm>
            <a:off x="7227102" y="206294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75394"/>
            <a:ext cx="11831400" cy="500508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飞船做匀速圆周运动时有</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450" kern="0" spc="45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飞</a:t>
            </a:r>
            <a:r>
              <a:rPr lang="zh-CN" altLang="en-US" sz="3450" kern="0" spc="52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·(1.5</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月</a:t>
            </a:r>
            <a:r>
              <a:rPr lang="zh-CN" altLang="en-US" sz="2410" kern="0" dirty="0" smtClean="0">
                <a:solidFill>
                  <a:srgbClr val="000000"/>
                </a:solidFill>
                <a:latin typeface="Times New Roman" panose="02020603050405020304" pitchFamily="65" charset="-122"/>
                <a:ea typeface="楷体_GB2312" pitchFamily="65" charset="-122"/>
              </a:rPr>
              <a:t>);在月球两极表面处有</a:t>
            </a:r>
            <a:r>
              <a:rPr lang="zh-CN" altLang="en-US" sz="2410" i="1" kern="0" dirty="0" smtClean="0">
                <a:solidFill>
                  <a:srgbClr val="000000"/>
                </a:solidFill>
                <a:latin typeface="Times New Roman" panose="02020603050405020304" pitchFamily="65" charset="-122"/>
                <a:ea typeface="楷体_GB2312" pitchFamily="65" charset="-122"/>
              </a:rPr>
              <a:t>G</a:t>
            </a:r>
            <a:endParaRPr lang="zh-CN" altLang="en-US" dirty="0"/>
          </a:p>
          <a:p>
            <a:pPr marL="0" indent="0" eaLnBrk="0" latinLnBrk="1" hangingPunct="0">
              <a:lnSpc>
                <a:spcPct val="150000"/>
              </a:lnSpc>
              <a:spcBef>
                <a:spcPts val="35"/>
              </a:spcBef>
              <a:buNone/>
            </a:pPr>
            <a:r>
              <a:rPr lang="zh-CN" altLang="en-US" sz="3425" kern="0" spc="18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70" kern="0" spc="402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。月球的第一宇宙速度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满足</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515" kern="0" spc="-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60"/>
              </a:spcBef>
              <a:buNone/>
            </a:pPr>
            <a:r>
              <a:rPr lang="zh-CN" altLang="en-US" sz="3545" kern="0" spc="440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。当飞船停在月球赤道的水平面上时,对飞船受力分析,由牛顿第二定律</a:t>
            </a:r>
            <a:endParaRPr lang="zh-CN" altLang="en-US" dirty="0"/>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400" kern="0" spc="320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飞</a:t>
            </a:r>
            <a:r>
              <a:rPr lang="zh-CN" altLang="en-US" sz="3400" kern="0" spc="575"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月</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=π</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飞</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月</a:t>
            </a:r>
            <a:r>
              <a:rPr lang="zh-CN" altLang="en-US" sz="3610" kern="0" spc="68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。当飞船停在月球纬度60</a:t>
            </a:r>
            <a:r>
              <a:rPr lang="zh-CN" altLang="en-US" sz="2410" kern="0" dirty="0" smtClean="0">
                <a:solidFill>
                  <a:srgbClr val="000000"/>
                </a:solidFill>
                <a:latin typeface="Arial Narrow" panose="020B0606020202030204" pitchFamily="65" charset="-122"/>
                <a:ea typeface="Arial Unicode MS" pitchFamily="65" charset="-122"/>
              </a:rPr>
              <a:t>°</a:t>
            </a:r>
            <a:endParaRPr lang="zh-CN" altLang="en-US" dirty="0"/>
          </a:p>
          <a:p>
            <a:pPr marL="0" indent="0" eaLnBrk="0" latinLnBrk="1" hangingPunct="0">
              <a:lnSpc>
                <a:spcPct val="150000"/>
              </a:lnSpc>
              <a:spcBef>
                <a:spcPts val="100"/>
              </a:spcBef>
              <a:buNone/>
            </a:pPr>
            <a:r>
              <a:rPr lang="zh-CN" altLang="en-US" sz="2410" kern="0" dirty="0" smtClean="0">
                <a:solidFill>
                  <a:srgbClr val="000000"/>
                </a:solidFill>
                <a:latin typeface="Times New Roman" panose="02020603050405020304" pitchFamily="65" charset="-122"/>
                <a:ea typeface="楷体_GB2312" pitchFamily="65" charset="-122"/>
              </a:rPr>
              <a:t>的区域时,飞船随月球自转的运动半径为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月</a:t>
            </a:r>
            <a:r>
              <a:rPr lang="zh-CN" altLang="en-US" sz="2410" kern="0" dirty="0" smtClean="0">
                <a:solidFill>
                  <a:srgbClr val="000000"/>
                </a:solidFill>
                <a:latin typeface="Times New Roman" panose="02020603050405020304" pitchFamily="65" charset="-122"/>
                <a:ea typeface="楷体_GB2312" pitchFamily="65" charset="-122"/>
              </a:rPr>
              <a:t> cos 60</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,自转向心加速度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805" kern="0" spc="211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a</a:t>
            </a:r>
            <a:endParaRPr lang="zh-CN" altLang="en-US" dirty="0"/>
          </a:p>
          <a:p>
            <a:pPr marL="0" indent="0" eaLnBrk="0" latinLnBrk="1" hangingPunct="0">
              <a:lnSpc>
                <a:spcPct val="150000"/>
              </a:lnSpc>
              <a:spcBef>
                <a:spcPts val="17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80" kern="0" spc="28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969492" y="697169"/>
          <a:ext cx="1009650" cy="762000"/>
        </p:xfrm>
        <a:graphic>
          <a:graphicData uri="http://schemas.openxmlformats.org/presentationml/2006/ole">
            <mc:AlternateContent xmlns:mc="http://schemas.openxmlformats.org/markup-compatibility/2006">
              <mc:Choice xmlns:v="urn:schemas-microsoft-com:vml" Requires="v">
                <p:oleObj spid="_x0000_s12289" name="Equation" r:id="rId1" imgW="26822400" imgH="20116800" progId="">
                  <p:embed/>
                </p:oleObj>
              </mc:Choice>
              <mc:Fallback>
                <p:oleObj name="Equation" r:id="rId1" imgW="26822400" imgH="20116800" progId="">
                  <p:embed/>
                  <p:pic>
                    <p:nvPicPr>
                      <p:cNvPr id="0" name="图片 12288"/>
                      <p:cNvPicPr>
                        <a:picLocks noChangeAspect="1"/>
                      </p:cNvPicPr>
                      <p:nvPr/>
                    </p:nvPicPr>
                    <p:blipFill>
                      <a:blip r:embed="rId2"/>
                      <a:stretch>
                        <a:fillRect/>
                      </a:stretch>
                    </p:blipFill>
                    <p:spPr>
                      <a:xfrm>
                        <a:off x="4969492" y="697169"/>
                        <a:ext cx="1009650" cy="7620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514169" y="679310"/>
          <a:ext cx="504825" cy="762000"/>
        </p:xfrm>
        <a:graphic>
          <a:graphicData uri="http://schemas.openxmlformats.org/presentationml/2006/ole">
            <mc:AlternateContent xmlns:mc="http://schemas.openxmlformats.org/markup-compatibility/2006">
              <mc:Choice xmlns:v="urn:schemas-microsoft-com:vml" Requires="v">
                <p:oleObj spid="_x0000_s12290" name="Equation" r:id="rId3" imgW="13411200" imgH="20116800" progId="">
                  <p:embed/>
                </p:oleObj>
              </mc:Choice>
              <mc:Fallback>
                <p:oleObj name="Equation" r:id="rId3" imgW="13411200" imgH="20116800" progId="">
                  <p:embed/>
                  <p:pic>
                    <p:nvPicPr>
                      <p:cNvPr id="0" name="图片 12289"/>
                      <p:cNvPicPr>
                        <a:picLocks noChangeAspect="1"/>
                      </p:cNvPicPr>
                      <p:nvPr/>
                    </p:nvPicPr>
                    <p:blipFill>
                      <a:blip r:embed="rId4"/>
                      <a:stretch>
                        <a:fillRect/>
                      </a:stretch>
                    </p:blipFill>
                    <p:spPr>
                      <a:xfrm>
                        <a:off x="6514169" y="679310"/>
                        <a:ext cx="504825" cy="762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1441430"/>
          <a:ext cx="676275" cy="762000"/>
        </p:xfrm>
        <a:graphic>
          <a:graphicData uri="http://schemas.openxmlformats.org/presentationml/2006/ole">
            <mc:AlternateContent xmlns:mc="http://schemas.openxmlformats.org/markup-compatibility/2006">
              <mc:Choice xmlns:v="urn:schemas-microsoft-com:vml" Requires="v">
                <p:oleObj spid="_x0000_s12291" name="Equation" r:id="rId5" imgW="17983200" imgH="20116800" progId="">
                  <p:embed/>
                </p:oleObj>
              </mc:Choice>
              <mc:Fallback>
                <p:oleObj name="Equation" r:id="rId5" imgW="17983200" imgH="20116800" progId="">
                  <p:embed/>
                  <p:pic>
                    <p:nvPicPr>
                      <p:cNvPr id="0" name="图片 12290"/>
                      <p:cNvPicPr>
                        <a:picLocks noChangeAspect="1"/>
                      </p:cNvPicPr>
                      <p:nvPr/>
                    </p:nvPicPr>
                    <p:blipFill>
                      <a:blip r:embed="rId6"/>
                      <a:stretch>
                        <a:fillRect/>
                      </a:stretch>
                    </p:blipFill>
                    <p:spPr>
                      <a:xfrm>
                        <a:off x="468000" y="1441430"/>
                        <a:ext cx="676275" cy="762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458376" y="1414976"/>
          <a:ext cx="952499" cy="771525"/>
        </p:xfrm>
        <a:graphic>
          <a:graphicData uri="http://schemas.openxmlformats.org/presentationml/2006/ole">
            <mc:AlternateContent xmlns:mc="http://schemas.openxmlformats.org/markup-compatibility/2006">
              <mc:Choice xmlns:v="urn:schemas-microsoft-com:vml" Requires="v">
                <p:oleObj spid="_x0000_s12292" name="Equation" r:id="rId7" imgW="25298400" imgH="20421600" progId="">
                  <p:embed/>
                </p:oleObj>
              </mc:Choice>
              <mc:Fallback>
                <p:oleObj name="Equation" r:id="rId7" imgW="25298400" imgH="20421600" progId="">
                  <p:embed/>
                  <p:pic>
                    <p:nvPicPr>
                      <p:cNvPr id="0" name="图片 12291"/>
                      <p:cNvPicPr>
                        <a:picLocks noChangeAspect="1"/>
                      </p:cNvPicPr>
                      <p:nvPr/>
                    </p:nvPicPr>
                    <p:blipFill>
                      <a:blip r:embed="rId8"/>
                      <a:stretch>
                        <a:fillRect/>
                      </a:stretch>
                    </p:blipFill>
                    <p:spPr>
                      <a:xfrm>
                        <a:off x="3458376" y="1414976"/>
                        <a:ext cx="952499" cy="7715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0024481" y="1424613"/>
          <a:ext cx="400050" cy="781050"/>
        </p:xfrm>
        <a:graphic>
          <a:graphicData uri="http://schemas.openxmlformats.org/presentationml/2006/ole">
            <mc:AlternateContent xmlns:mc="http://schemas.openxmlformats.org/markup-compatibility/2006">
              <mc:Choice xmlns:v="urn:schemas-microsoft-com:vml" Requires="v">
                <p:oleObj spid="_x0000_s12293" name="Equation" r:id="rId9" imgW="10668000" imgH="20726400" progId="">
                  <p:embed/>
                </p:oleObj>
              </mc:Choice>
              <mc:Fallback>
                <p:oleObj name="Equation" r:id="rId9" imgW="10668000" imgH="20726400" progId="">
                  <p:embed/>
                  <p:pic>
                    <p:nvPicPr>
                      <p:cNvPr id="0" name="图片 12292"/>
                      <p:cNvPicPr>
                        <a:picLocks noChangeAspect="1"/>
                      </p:cNvPicPr>
                      <p:nvPr/>
                    </p:nvPicPr>
                    <p:blipFill>
                      <a:blip r:embed="rId10"/>
                      <a:stretch>
                        <a:fillRect/>
                      </a:stretch>
                    </p:blipFill>
                    <p:spPr>
                      <a:xfrm>
                        <a:off x="10024481" y="1424613"/>
                        <a:ext cx="400050" cy="78105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68000" y="2225238"/>
          <a:ext cx="1009650" cy="790574"/>
        </p:xfrm>
        <a:graphic>
          <a:graphicData uri="http://schemas.openxmlformats.org/presentationml/2006/ole">
            <mc:AlternateContent xmlns:mc="http://schemas.openxmlformats.org/markup-compatibility/2006">
              <mc:Choice xmlns:v="urn:schemas-microsoft-com:vml" Requires="v">
                <p:oleObj spid="_x0000_s12294" name="Equation" r:id="rId11" imgW="26822400" imgH="21031200" progId="">
                  <p:embed/>
                </p:oleObj>
              </mc:Choice>
              <mc:Fallback>
                <p:oleObj name="Equation" r:id="rId11" imgW="26822400" imgH="21031200" progId="">
                  <p:embed/>
                  <p:pic>
                    <p:nvPicPr>
                      <p:cNvPr id="0" name="图片 12293"/>
                      <p:cNvPicPr>
                        <a:picLocks noChangeAspect="1"/>
                      </p:cNvPicPr>
                      <p:nvPr/>
                    </p:nvPicPr>
                    <p:blipFill>
                      <a:blip r:embed="rId12"/>
                      <a:stretch>
                        <a:fillRect/>
                      </a:stretch>
                    </p:blipFill>
                    <p:spPr>
                      <a:xfrm>
                        <a:off x="468000" y="2225238"/>
                        <a:ext cx="1009650" cy="7905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300983" y="3057725"/>
          <a:ext cx="838199" cy="762000"/>
        </p:xfrm>
        <a:graphic>
          <a:graphicData uri="http://schemas.openxmlformats.org/presentationml/2006/ole">
            <mc:AlternateContent xmlns:mc="http://schemas.openxmlformats.org/markup-compatibility/2006">
              <mc:Choice xmlns:v="urn:schemas-microsoft-com:vml" Requires="v">
                <p:oleObj spid="_x0000_s12295" name="Equation" r:id="rId13" imgW="22250400" imgH="20116800" progId="">
                  <p:embed/>
                </p:oleObj>
              </mc:Choice>
              <mc:Fallback>
                <p:oleObj name="Equation" r:id="rId13" imgW="22250400" imgH="20116800" progId="">
                  <p:embed/>
                  <p:pic>
                    <p:nvPicPr>
                      <p:cNvPr id="0" name="图片 12294"/>
                      <p:cNvPicPr>
                        <a:picLocks noChangeAspect="1"/>
                      </p:cNvPicPr>
                      <p:nvPr/>
                    </p:nvPicPr>
                    <p:blipFill>
                      <a:blip r:embed="rId14"/>
                      <a:stretch>
                        <a:fillRect/>
                      </a:stretch>
                    </p:blipFill>
                    <p:spPr>
                      <a:xfrm>
                        <a:off x="1300983" y="3057725"/>
                        <a:ext cx="838199" cy="762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963312" y="3039865"/>
          <a:ext cx="504825" cy="762000"/>
        </p:xfrm>
        <a:graphic>
          <a:graphicData uri="http://schemas.openxmlformats.org/presentationml/2006/ole">
            <mc:AlternateContent xmlns:mc="http://schemas.openxmlformats.org/markup-compatibility/2006">
              <mc:Choice xmlns:v="urn:schemas-microsoft-com:vml" Requires="v">
                <p:oleObj spid="_x0000_s12296" name="Equation" r:id="rId15" imgW="13411200" imgH="20116800" progId="">
                  <p:embed/>
                </p:oleObj>
              </mc:Choice>
              <mc:Fallback>
                <p:oleObj name="Equation" r:id="rId15" imgW="13411200" imgH="20116800" progId="">
                  <p:embed/>
                  <p:pic>
                    <p:nvPicPr>
                      <p:cNvPr id="0" name="图片 12295"/>
                      <p:cNvPicPr>
                        <a:picLocks noChangeAspect="1"/>
                      </p:cNvPicPr>
                      <p:nvPr/>
                    </p:nvPicPr>
                    <p:blipFill>
                      <a:blip r:embed="rId16"/>
                      <a:stretch>
                        <a:fillRect/>
                      </a:stretch>
                    </p:blipFill>
                    <p:spPr>
                      <a:xfrm>
                        <a:off x="2963312" y="3039865"/>
                        <a:ext cx="504825" cy="762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5783239" y="3011960"/>
          <a:ext cx="1333499" cy="809624"/>
        </p:xfrm>
        <a:graphic>
          <a:graphicData uri="http://schemas.openxmlformats.org/presentationml/2006/ole">
            <mc:AlternateContent xmlns:mc="http://schemas.openxmlformats.org/markup-compatibility/2006">
              <mc:Choice xmlns:v="urn:schemas-microsoft-com:vml" Requires="v">
                <p:oleObj spid="_x0000_s12297" name="Equation" r:id="rId17" imgW="35356800" imgH="21336000" progId="">
                  <p:embed/>
                </p:oleObj>
              </mc:Choice>
              <mc:Fallback>
                <p:oleObj name="Equation" r:id="rId17" imgW="35356800" imgH="21336000" progId="">
                  <p:embed/>
                  <p:pic>
                    <p:nvPicPr>
                      <p:cNvPr id="0" name="图片 12296"/>
                      <p:cNvPicPr>
                        <a:picLocks noChangeAspect="1"/>
                      </p:cNvPicPr>
                      <p:nvPr/>
                    </p:nvPicPr>
                    <p:blipFill>
                      <a:blip r:embed="rId18"/>
                      <a:stretch>
                        <a:fillRect/>
                      </a:stretch>
                    </p:blipFill>
                    <p:spPr>
                      <a:xfrm>
                        <a:off x="5783239" y="3011960"/>
                        <a:ext cx="1333499" cy="8096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0116345" y="3852152"/>
          <a:ext cx="752475" cy="866774"/>
        </p:xfrm>
        <a:graphic>
          <a:graphicData uri="http://schemas.openxmlformats.org/presentationml/2006/ole">
            <mc:AlternateContent xmlns:mc="http://schemas.openxmlformats.org/markup-compatibility/2006">
              <mc:Choice xmlns:v="urn:schemas-microsoft-com:vml" Requires="v">
                <p:oleObj spid="_x0000_s12298" name="Equation" r:id="rId19" imgW="19812000" imgH="22860000" progId="">
                  <p:embed/>
                </p:oleObj>
              </mc:Choice>
              <mc:Fallback>
                <p:oleObj name="Equation" r:id="rId19" imgW="19812000" imgH="22860000" progId="">
                  <p:embed/>
                  <p:pic>
                    <p:nvPicPr>
                      <p:cNvPr id="0" name="图片 12297"/>
                      <p:cNvPicPr>
                        <a:picLocks noChangeAspect="1"/>
                      </p:cNvPicPr>
                      <p:nvPr/>
                    </p:nvPicPr>
                    <p:blipFill>
                      <a:blip r:embed="rId20"/>
                      <a:stretch>
                        <a:fillRect/>
                      </a:stretch>
                    </p:blipFill>
                    <p:spPr>
                      <a:xfrm>
                        <a:off x="10116345" y="3852152"/>
                        <a:ext cx="752475" cy="86677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40573" y="4823423"/>
          <a:ext cx="809625" cy="771525"/>
        </p:xfrm>
        <a:graphic>
          <a:graphicData uri="http://schemas.openxmlformats.org/presentationml/2006/ole">
            <mc:AlternateContent xmlns:mc="http://schemas.openxmlformats.org/markup-compatibility/2006">
              <mc:Choice xmlns:v="urn:schemas-microsoft-com:vml" Requires="v">
                <p:oleObj spid="_x0000_s12299" name="Equation" r:id="rId21" imgW="21336000" imgH="20421600" progId="">
                  <p:embed/>
                </p:oleObj>
              </mc:Choice>
              <mc:Fallback>
                <p:oleObj name="Equation" r:id="rId21" imgW="21336000" imgH="20421600" progId="">
                  <p:embed/>
                  <p:pic>
                    <p:nvPicPr>
                      <p:cNvPr id="0" name="图片 12298"/>
                      <p:cNvPicPr>
                        <a:picLocks noChangeAspect="1"/>
                      </p:cNvPicPr>
                      <p:nvPr/>
                    </p:nvPicPr>
                    <p:blipFill>
                      <a:blip r:embed="rId22"/>
                      <a:stretch>
                        <a:fillRect/>
                      </a:stretch>
                    </p:blipFill>
                    <p:spPr>
                      <a:xfrm>
                        <a:off x="640573" y="4823423"/>
                        <a:ext cx="809625" cy="7715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37668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天体质量和平均密度的计算</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13765" kern="0" spc="15411" dirty="0" smtClean="0">
                <a:solidFill>
                  <a:srgbClr val="DE0000"/>
                </a:solidFill>
                <a:latin typeface="Times New Roman" panose="02020603050405020304" pitchFamily="65" charset="-122"/>
                <a:ea typeface="微软雅黑" panose="020B0503020204020204" pitchFamily="34" charset="-122"/>
              </a:rPr>
              <a:t> </a:t>
            </a:r>
            <a:r>
              <a:rPr lang="zh-CN" altLang="en-US" sz="2495" kern="0" dirty="0" smtClean="0">
                <a:solidFill>
                  <a:srgbClr val="DE0000"/>
                </a:solidFill>
                <a:latin typeface="Times New Roman" panose="02020603050405020304" pitchFamily="65" charset="-122"/>
                <a:ea typeface="微软雅黑" panose="020B0503020204020204" pitchFamily="34" charset="-122"/>
              </a:rPr>
              <a:t> </a:t>
            </a:r>
            <a:endParaRPr lang="zh-CN" altLang="en-US" dirty="0"/>
          </a:p>
        </p:txBody>
      </p:sp>
      <p:pic>
        <p:nvPicPr>
          <p:cNvPr id="3" name="图片 3" descr="textimage3.jpeg"/>
          <p:cNvPicPr>
            <a:picLocks noChangeAspect="1"/>
          </p:cNvPicPr>
          <p:nvPr/>
        </p:nvPicPr>
        <p:blipFill>
          <a:blip r:embed="rId1"/>
          <a:stretch>
            <a:fillRect/>
          </a:stretch>
        </p:blipFill>
        <p:spPr>
          <a:xfrm>
            <a:off x="3012260" y="1120440"/>
            <a:ext cx="5000660" cy="507779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06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(1)利用万有引力提供向心力估算天体质量时,估算的只是中心天体的质量。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(2)区别中心天体半径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和轨道半径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,只有在中心天体表面附近做圆周运动时,才有</a:t>
            </a:r>
            <a:r>
              <a:rPr lang="zh-CN" altLang="en-US" sz="2410" i="1" kern="0" dirty="0" smtClean="0">
                <a:solidFill>
                  <a:srgbClr val="000000"/>
                </a:solidFill>
                <a:latin typeface="Times New Roman" panose="02020603050405020304" pitchFamily="65" charset="-122"/>
                <a:ea typeface="楷体_GB2312" pitchFamily="65" charset="-122"/>
              </a:rPr>
              <a:t>r</a:t>
            </a:r>
            <a:br>
              <a:rPr dirty="0"/>
            </a:b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π</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59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中的“</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”只能是中心天体的半径。</a:t>
            </a:r>
            <a:endParaRPr lang="zh-CN" altLang="en-US" dirty="0"/>
          </a:p>
        </p:txBody>
      </p:sp>
      <p:graphicFrame>
        <p:nvGraphicFramePr>
          <p:cNvPr id="4" name="对象 3"/>
          <p:cNvGraphicFramePr>
            <a:graphicFrameLocks noChangeAspect="1"/>
          </p:cNvGraphicFramePr>
          <p:nvPr/>
        </p:nvGraphicFramePr>
        <p:xfrm>
          <a:off x="1409744" y="2420137"/>
          <a:ext cx="219075" cy="657225"/>
        </p:xfrm>
        <a:graphic>
          <a:graphicData uri="http://schemas.openxmlformats.org/presentationml/2006/ole">
            <mc:AlternateContent xmlns:mc="http://schemas.openxmlformats.org/markup-compatibility/2006">
              <mc:Choice xmlns:v="urn:schemas-microsoft-com:vml" Requires="v">
                <p:oleObj spid="_x0000_s13313" name="Equation" r:id="rId1" imgW="5791200" imgH="17373600" progId="">
                  <p:embed/>
                </p:oleObj>
              </mc:Choice>
              <mc:Fallback>
                <p:oleObj name="Equation" r:id="rId1" imgW="5791200" imgH="17373600" progId="">
                  <p:embed/>
                  <p:pic>
                    <p:nvPicPr>
                      <p:cNvPr id="0" name="图片 13312"/>
                      <p:cNvPicPr>
                        <a:picLocks noChangeAspect="1"/>
                      </p:cNvPicPr>
                      <p:nvPr/>
                    </p:nvPicPr>
                    <p:blipFill>
                      <a:blip r:embed="rId2"/>
                      <a:stretch>
                        <a:fillRect/>
                      </a:stretch>
                    </p:blipFill>
                    <p:spPr>
                      <a:xfrm>
                        <a:off x="1409744" y="2420137"/>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25560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(2024海南,6,3分)</a:t>
            </a:r>
            <a:r>
              <a:rPr lang="zh-CN" altLang="en-US" sz="2410" kern="0" dirty="0" smtClean="0">
                <a:solidFill>
                  <a:srgbClr val="000000"/>
                </a:solidFill>
                <a:latin typeface="Times New Roman" panose="02020603050405020304" pitchFamily="65" charset="-122"/>
                <a:ea typeface="华文细黑" panose="02010600040101010101" pitchFamily="65" charset="-122"/>
              </a:rPr>
              <a:t>嫦娥六号进入环月圆轨道,周期为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,轨道高度与月球半径之比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,则月球的平均密度为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220" kern="0" spc="58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45" kern="0" spc="138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45" kern="0" spc="423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220" kern="0" spc="585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765483" y="1981912"/>
          <a:ext cx="1152525" cy="695324"/>
        </p:xfrm>
        <a:graphic>
          <a:graphicData uri="http://schemas.openxmlformats.org/presentationml/2006/ole">
            <mc:AlternateContent xmlns:mc="http://schemas.openxmlformats.org/markup-compatibility/2006">
              <mc:Choice xmlns:v="urn:schemas-microsoft-com:vml" Requires="v">
                <p:oleObj spid="_x0000_s14337" name="Equation" r:id="rId1" imgW="30480000" imgH="18288000" progId="">
                  <p:embed/>
                </p:oleObj>
              </mc:Choice>
              <mc:Fallback>
                <p:oleObj name="Equation" r:id="rId1" imgW="30480000" imgH="18288000" progId="">
                  <p:embed/>
                  <p:pic>
                    <p:nvPicPr>
                      <p:cNvPr id="0" name="图片 14336"/>
                      <p:cNvPicPr>
                        <a:picLocks noChangeAspect="1"/>
                      </p:cNvPicPr>
                      <p:nvPr/>
                    </p:nvPicPr>
                    <p:blipFill>
                      <a:blip r:embed="rId2"/>
                      <a:stretch>
                        <a:fillRect/>
                      </a:stretch>
                    </p:blipFill>
                    <p:spPr>
                      <a:xfrm>
                        <a:off x="765483" y="1981912"/>
                        <a:ext cx="1152525"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22608" y="2019752"/>
          <a:ext cx="561975" cy="657224"/>
        </p:xfrm>
        <a:graphic>
          <a:graphicData uri="http://schemas.openxmlformats.org/presentationml/2006/ole">
            <mc:AlternateContent xmlns:mc="http://schemas.openxmlformats.org/markup-compatibility/2006">
              <mc:Choice xmlns:v="urn:schemas-microsoft-com:vml" Requires="v">
                <p:oleObj spid="_x0000_s14338" name="Equation" r:id="rId3" imgW="14935200" imgH="17373600" progId="">
                  <p:embed/>
                </p:oleObj>
              </mc:Choice>
              <mc:Fallback>
                <p:oleObj name="Equation" r:id="rId3" imgW="14935200" imgH="17373600" progId="">
                  <p:embed/>
                  <p:pic>
                    <p:nvPicPr>
                      <p:cNvPr id="0" name="图片 14337"/>
                      <p:cNvPicPr>
                        <a:picLocks noChangeAspect="1"/>
                      </p:cNvPicPr>
                      <p:nvPr/>
                    </p:nvPicPr>
                    <p:blipFill>
                      <a:blip r:embed="rId4"/>
                      <a:stretch>
                        <a:fillRect/>
                      </a:stretch>
                    </p:blipFill>
                    <p:spPr>
                      <a:xfrm>
                        <a:off x="3422608" y="2019752"/>
                        <a:ext cx="5619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48599" y="2775422"/>
          <a:ext cx="923925" cy="657225"/>
        </p:xfrm>
        <a:graphic>
          <a:graphicData uri="http://schemas.openxmlformats.org/presentationml/2006/ole">
            <mc:AlternateContent xmlns:mc="http://schemas.openxmlformats.org/markup-compatibility/2006">
              <mc:Choice xmlns:v="urn:schemas-microsoft-com:vml" Requires="v">
                <p:oleObj spid="_x0000_s14339" name="Equation" r:id="rId5" imgW="24384000" imgH="17373600" progId="">
                  <p:embed/>
                </p:oleObj>
              </mc:Choice>
              <mc:Fallback>
                <p:oleObj name="Equation" r:id="rId5" imgW="24384000" imgH="17373600" progId="">
                  <p:embed/>
                  <p:pic>
                    <p:nvPicPr>
                      <p:cNvPr id="0" name="图片 14338"/>
                      <p:cNvPicPr>
                        <a:picLocks noChangeAspect="1"/>
                      </p:cNvPicPr>
                      <p:nvPr/>
                    </p:nvPicPr>
                    <p:blipFill>
                      <a:blip r:embed="rId6"/>
                      <a:stretch>
                        <a:fillRect/>
                      </a:stretch>
                    </p:blipFill>
                    <p:spPr>
                      <a:xfrm>
                        <a:off x="748599" y="2775422"/>
                        <a:ext cx="9239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94008" y="2737583"/>
          <a:ext cx="1152525" cy="695324"/>
        </p:xfrm>
        <a:graphic>
          <a:graphicData uri="http://schemas.openxmlformats.org/presentationml/2006/ole">
            <mc:AlternateContent xmlns:mc="http://schemas.openxmlformats.org/markup-compatibility/2006">
              <mc:Choice xmlns:v="urn:schemas-microsoft-com:vml" Requires="v">
                <p:oleObj spid="_x0000_s14340" name="Equation" r:id="rId7" imgW="30480000" imgH="18288000" progId="">
                  <p:embed/>
                </p:oleObj>
              </mc:Choice>
              <mc:Fallback>
                <p:oleObj name="Equation" r:id="rId7" imgW="30480000" imgH="18288000" progId="">
                  <p:embed/>
                  <p:pic>
                    <p:nvPicPr>
                      <p:cNvPr id="0" name="图片 14339"/>
                      <p:cNvPicPr>
                        <a:picLocks noChangeAspect="1"/>
                      </p:cNvPicPr>
                      <p:nvPr/>
                    </p:nvPicPr>
                    <p:blipFill>
                      <a:blip r:embed="rId8"/>
                      <a:stretch>
                        <a:fillRect/>
                      </a:stretch>
                    </p:blipFill>
                    <p:spPr>
                      <a:xfrm>
                        <a:off x="3194008" y="2737583"/>
                        <a:ext cx="1152525" cy="695324"/>
                      </a:xfrm>
                      <a:prstGeom prst="rect">
                        <a:avLst/>
                      </a:prstGeom>
                      <a:noFill/>
                      <a:ln w="9525">
                        <a:noFill/>
                      </a:ln>
                    </p:spPr>
                  </p:pic>
                </p:oleObj>
              </mc:Fallback>
            </mc:AlternateContent>
          </a:graphicData>
        </a:graphic>
      </p:graphicFrame>
      <p:sp>
        <p:nvSpPr>
          <p:cNvPr id="8" name="文本框 8"/>
          <p:cNvSpPr txBox="1"/>
          <p:nvPr/>
        </p:nvSpPr>
        <p:spPr>
          <a:xfrm>
            <a:off x="6084094" y="142000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943422"/>
            <a:ext cx="6585476" cy="383161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万有引力定律</a:t>
            </a:r>
            <a:r>
              <a:rPr lang="zh-CN" altLang="en-US" dirty="0" smtClean="0">
                <a:latin typeface="微软雅黑" panose="020B0503020204020204" pitchFamily="34" charset="-122"/>
                <a:ea typeface="微软雅黑" panose="020B0503020204020204" pitchFamily="34" charset="-122"/>
                <a:hlinkClick r:id="rId1" action="ppaction://hlinksldjump"/>
              </a:rPr>
              <a:t>及其应用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smtClean="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开</a:t>
            </a:r>
            <a:r>
              <a:rPr lang="zh-CN" altLang="en-US" dirty="0" smtClean="0">
                <a:latin typeface="楷体" panose="02010609060101010101" pitchFamily="49" charset="-122"/>
                <a:ea typeface="楷体" panose="02010609060101010101" pitchFamily="49" charset="-122"/>
                <a:hlinkClick r:id="rId2" action="ppaction://hlinksldjump"/>
              </a:rPr>
              <a:t>普勒行星运动定律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万有引力定律</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天体质量和平均密度的计算</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人造卫星 宇宙速度</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天体和卫星运行参量的分析</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宇宙速度</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3 </a:t>
            </a:r>
            <a:r>
              <a:rPr lang="zh-CN" altLang="en-US" dirty="0" smtClean="0">
                <a:latin typeface="楷体" panose="02010609060101010101" pitchFamily="49" charset="-122"/>
                <a:ea typeface="楷体" panose="02010609060101010101" pitchFamily="49" charset="-122"/>
                <a:hlinkClick r:id="rId8" action="ppaction://hlinksldjump"/>
              </a:rPr>
              <a:t>天体的追及问题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9" action="ppaction://hlinksldjump"/>
              </a:rPr>
              <a:t>考点</a:t>
            </a:r>
            <a:r>
              <a:rPr lang="en-US" altLang="zh-CN" dirty="0" smtClean="0">
                <a:latin typeface="楷体" panose="02010609060101010101" pitchFamily="49" charset="-122"/>
                <a:ea typeface="楷体" panose="02010609060101010101" pitchFamily="49" charset="-122"/>
                <a:hlinkClick r:id="rId9" action="ppaction://hlinksldjump"/>
              </a:rPr>
              <a:t>4 </a:t>
            </a:r>
            <a:r>
              <a:rPr lang="zh-CN" altLang="en-US" dirty="0" smtClean="0">
                <a:latin typeface="楷体" panose="02010609060101010101" pitchFamily="49" charset="-122"/>
                <a:ea typeface="楷体" panose="02010609060101010101" pitchFamily="49" charset="-122"/>
                <a:hlinkClick r:id="rId9" action="ppaction://hlinksldjump"/>
              </a:rPr>
              <a:t>相对论时空观与牛顿力学的局限性</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777327"/>
            <a:ext cx="170796" cy="167112"/>
          </a:xfrm>
          <a:prstGeom prst="rect">
            <a:avLst/>
          </a:prstGeom>
        </p:spPr>
      </p:pic>
      <p:grpSp>
        <p:nvGrpSpPr>
          <p:cNvPr id="20" name="组合 19"/>
          <p:cNvGrpSpPr/>
          <p:nvPr/>
        </p:nvGrpSpPr>
        <p:grpSpPr>
          <a:xfrm>
            <a:off x="3576793" y="4777591"/>
            <a:ext cx="6761844" cy="369332"/>
            <a:chOff x="3576793" y="3614205"/>
            <a:chExt cx="6761844" cy="369332"/>
          </a:xfrm>
        </p:grpSpPr>
        <p:sp>
          <p:nvSpPr>
            <p:cNvPr id="22"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37"/>
            <p:cNvGrpSpPr/>
            <p:nvPr/>
          </p:nvGrpSpPr>
          <p:grpSpPr>
            <a:xfrm>
              <a:off x="3576793" y="3614205"/>
              <a:ext cx="6761844" cy="369332"/>
              <a:chOff x="3576793" y="3614205"/>
              <a:chExt cx="6761844" cy="369332"/>
            </a:xfrm>
          </p:grpSpPr>
          <p:sp>
            <p:nvSpPr>
              <p:cNvPr id="28"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9</a:t>
                </a:r>
                <a:endParaRPr lang="zh-CN" altLang="en-US" dirty="0"/>
              </a:p>
            </p:txBody>
          </p:sp>
          <p:sp>
            <p:nvSpPr>
              <p:cNvPr id="30" name="文本框 4"/>
              <p:cNvSpPr txBox="1"/>
              <p:nvPr/>
            </p:nvSpPr>
            <p:spPr>
              <a:xfrm>
                <a:off x="4590976" y="3614205"/>
                <a:ext cx="5747661"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1" action="ppaction://hlinksldjump"/>
                  </a:rPr>
                  <a:t>卫星的变轨和对接问题　双星和多星</a:t>
                </a:r>
                <a:r>
                  <a:rPr lang="zh-CN" altLang="en-US" dirty="0" smtClean="0">
                    <a:latin typeface="微软雅黑" panose="020B0503020204020204" pitchFamily="34" charset="-122"/>
                    <a:ea typeface="微软雅黑" panose="020B0503020204020204" pitchFamily="34" charset="-122"/>
                    <a:hlinkClick r:id="rId11" action="ppaction://hlinksldjump"/>
                  </a:rPr>
                  <a:t>问题</a:t>
                </a:r>
                <a:endParaRPr lang="zh-CN" altLang="en-US" dirty="0"/>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77063"/>
            <a:ext cx="11831400" cy="255114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嫦娥六号在环月圆轨道上时万有引力提供向心力,有</a:t>
            </a:r>
            <a:r>
              <a:rPr lang="zh-CN" altLang="en-US" sz="3215" kern="0" spc="4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515" kern="0" spc="24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pitchFamily="65" charset="-122"/>
                <a:ea typeface="楷体_GB2312" pitchFamily="65" charset="-122"/>
              </a:rPr>
              <a:t>由题意可知轨道高度</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kR</a:t>
            </a:r>
            <a:r>
              <a:rPr lang="zh-CN" altLang="en-US" sz="2410" kern="0" dirty="0" smtClean="0">
                <a:solidFill>
                  <a:srgbClr val="000000"/>
                </a:solidFill>
                <a:latin typeface="Times New Roman" panose="02020603050405020304" pitchFamily="65" charset="-122"/>
                <a:ea typeface="楷体_GB2312" pitchFamily="65" charset="-122"/>
              </a:rPr>
              <a:t>,则月球的质量</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20" kern="0" spc="90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,所以月球的平均密度</a:t>
            </a:r>
            <a:r>
              <a:rPr lang="zh-CN" altLang="en-US" sz="2410" i="1" kern="0" dirty="0" smtClean="0">
                <a:solidFill>
                  <a:srgbClr val="000000"/>
                </a:solidFill>
                <a:latin typeface="Times New Roman" panose="02020603050405020304" pitchFamily="65" charset="-122"/>
                <a:ea typeface="楷体_GB2312" pitchFamily="65" charset="-122"/>
              </a:rPr>
              <a:t>ρ</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45" kern="0" spc="-26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4265" kern="0" spc="166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65" kern="0" spc="611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8188115" y="880943"/>
          <a:ext cx="942975" cy="714375"/>
        </p:xfrm>
        <a:graphic>
          <a:graphicData uri="http://schemas.openxmlformats.org/presentationml/2006/ole">
            <mc:AlternateContent xmlns:mc="http://schemas.openxmlformats.org/markup-compatibility/2006">
              <mc:Choice xmlns:v="urn:schemas-microsoft-com:vml" Requires="v">
                <p:oleObj spid="_x0000_s15361" name="Equation" r:id="rId1" imgW="24993600" imgH="18897600" progId="">
                  <p:embed/>
                </p:oleObj>
              </mc:Choice>
              <mc:Fallback>
                <p:oleObj name="Equation" r:id="rId1" imgW="24993600" imgH="18897600" progId="">
                  <p:embed/>
                  <p:pic>
                    <p:nvPicPr>
                      <p:cNvPr id="0" name="图片 15360"/>
                      <p:cNvPicPr>
                        <a:picLocks noChangeAspect="1"/>
                      </p:cNvPicPr>
                      <p:nvPr/>
                    </p:nvPicPr>
                    <p:blipFill>
                      <a:blip r:embed="rId2"/>
                      <a:stretch>
                        <a:fillRect/>
                      </a:stretch>
                    </p:blipFill>
                    <p:spPr>
                      <a:xfrm>
                        <a:off x="8188115" y="880943"/>
                        <a:ext cx="942975"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513118" y="814417"/>
          <a:ext cx="752475" cy="781050"/>
        </p:xfrm>
        <a:graphic>
          <a:graphicData uri="http://schemas.openxmlformats.org/presentationml/2006/ole">
            <mc:AlternateContent xmlns:mc="http://schemas.openxmlformats.org/markup-compatibility/2006">
              <mc:Choice xmlns:v="urn:schemas-microsoft-com:vml" Requires="v">
                <p:oleObj spid="_x0000_s15362" name="Equation" r:id="rId3" imgW="19812000" imgH="20726400" progId="">
                  <p:embed/>
                </p:oleObj>
              </mc:Choice>
              <mc:Fallback>
                <p:oleObj name="Equation" r:id="rId3" imgW="19812000" imgH="20726400" progId="">
                  <p:embed/>
                  <p:pic>
                    <p:nvPicPr>
                      <p:cNvPr id="0" name="图片 15361"/>
                      <p:cNvPicPr>
                        <a:picLocks noChangeAspect="1"/>
                      </p:cNvPicPr>
                      <p:nvPr/>
                    </p:nvPicPr>
                    <p:blipFill>
                      <a:blip r:embed="rId4"/>
                      <a:stretch>
                        <a:fillRect/>
                      </a:stretch>
                    </p:blipFill>
                    <p:spPr>
                      <a:xfrm>
                        <a:off x="9513118" y="814417"/>
                        <a:ext cx="752475" cy="7810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195850" y="1614082"/>
          <a:ext cx="1562100" cy="695325"/>
        </p:xfrm>
        <a:graphic>
          <a:graphicData uri="http://schemas.openxmlformats.org/presentationml/2006/ole">
            <mc:AlternateContent xmlns:mc="http://schemas.openxmlformats.org/markup-compatibility/2006">
              <mc:Choice xmlns:v="urn:schemas-microsoft-com:vml" Requires="v">
                <p:oleObj spid="_x0000_s15363" name="Equation" r:id="rId5" imgW="41452800" imgH="18288000" progId="">
                  <p:embed/>
                </p:oleObj>
              </mc:Choice>
              <mc:Fallback>
                <p:oleObj name="Equation" r:id="rId5" imgW="41452800" imgH="18288000" progId="">
                  <p:embed/>
                  <p:pic>
                    <p:nvPicPr>
                      <p:cNvPr id="0" name="图片 15362"/>
                      <p:cNvPicPr>
                        <a:picLocks noChangeAspect="1"/>
                      </p:cNvPicPr>
                      <p:nvPr/>
                    </p:nvPicPr>
                    <p:blipFill>
                      <a:blip r:embed="rId6"/>
                      <a:stretch>
                        <a:fillRect/>
                      </a:stretch>
                    </p:blipFill>
                    <p:spPr>
                      <a:xfrm>
                        <a:off x="6195850" y="1614082"/>
                        <a:ext cx="1562100"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913725" y="1651921"/>
          <a:ext cx="352424" cy="657224"/>
        </p:xfrm>
        <a:graphic>
          <a:graphicData uri="http://schemas.openxmlformats.org/presentationml/2006/ole">
            <mc:AlternateContent xmlns:mc="http://schemas.openxmlformats.org/markup-compatibility/2006">
              <mc:Choice xmlns:v="urn:schemas-microsoft-com:vml" Requires="v">
                <p:oleObj spid="_x0000_s15364" name="Equation" r:id="rId7" imgW="9448800" imgH="17373600" progId="">
                  <p:embed/>
                </p:oleObj>
              </mc:Choice>
              <mc:Fallback>
                <p:oleObj name="Equation" r:id="rId7" imgW="9448800" imgH="17373600" progId="">
                  <p:embed/>
                  <p:pic>
                    <p:nvPicPr>
                      <p:cNvPr id="0" name="图片 15363"/>
                      <p:cNvPicPr>
                        <a:picLocks noChangeAspect="1"/>
                      </p:cNvPicPr>
                      <p:nvPr/>
                    </p:nvPicPr>
                    <p:blipFill>
                      <a:blip r:embed="rId8"/>
                      <a:stretch>
                        <a:fillRect/>
                      </a:stretch>
                    </p:blipFill>
                    <p:spPr>
                      <a:xfrm>
                        <a:off x="10913725" y="1651921"/>
                        <a:ext cx="3524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2663738"/>
          <a:ext cx="752475" cy="1000125"/>
        </p:xfrm>
        <a:graphic>
          <a:graphicData uri="http://schemas.openxmlformats.org/presentationml/2006/ole">
            <mc:AlternateContent xmlns:mc="http://schemas.openxmlformats.org/markup-compatibility/2006">
              <mc:Choice xmlns:v="urn:schemas-microsoft-com:vml" Requires="v">
                <p:oleObj spid="_x0000_s15365" name="Equation" r:id="rId9" imgW="19812000" imgH="26517600" progId="">
                  <p:embed/>
                </p:oleObj>
              </mc:Choice>
              <mc:Fallback>
                <p:oleObj name="Equation" r:id="rId9" imgW="19812000" imgH="26517600" progId="">
                  <p:embed/>
                  <p:pic>
                    <p:nvPicPr>
                      <p:cNvPr id="0" name="图片 15364"/>
                      <p:cNvPicPr>
                        <a:picLocks noChangeAspect="1"/>
                      </p:cNvPicPr>
                      <p:nvPr/>
                    </p:nvPicPr>
                    <p:blipFill>
                      <a:blip r:embed="rId10"/>
                      <a:stretch>
                        <a:fillRect/>
                      </a:stretch>
                    </p:blipFill>
                    <p:spPr>
                      <a:xfrm>
                        <a:off x="468000" y="2663738"/>
                        <a:ext cx="752475" cy="10001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393048" y="2613731"/>
          <a:ext cx="1152525" cy="695324"/>
        </p:xfrm>
        <a:graphic>
          <a:graphicData uri="http://schemas.openxmlformats.org/presentationml/2006/ole">
            <mc:AlternateContent xmlns:mc="http://schemas.openxmlformats.org/markup-compatibility/2006">
              <mc:Choice xmlns:v="urn:schemas-microsoft-com:vml" Requires="v">
                <p:oleObj spid="_x0000_s15366" name="Equation" r:id="rId11" imgW="30480000" imgH="18288000" progId="">
                  <p:embed/>
                </p:oleObj>
              </mc:Choice>
              <mc:Fallback>
                <p:oleObj name="Equation" r:id="rId11" imgW="30480000" imgH="18288000" progId="">
                  <p:embed/>
                  <p:pic>
                    <p:nvPicPr>
                      <p:cNvPr id="0" name="图片 15365"/>
                      <p:cNvPicPr>
                        <a:picLocks noChangeAspect="1"/>
                      </p:cNvPicPr>
                      <p:nvPr/>
                    </p:nvPicPr>
                    <p:blipFill>
                      <a:blip r:embed="rId12"/>
                      <a:stretch>
                        <a:fillRect/>
                      </a:stretch>
                    </p:blipFill>
                    <p:spPr>
                      <a:xfrm>
                        <a:off x="1393048" y="2613731"/>
                        <a:ext cx="1152525"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45276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若火星可视为质量均匀分布的球体,火星探测器“天问一号”测得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火星表面的重力加速度在两极的大小为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,在火星赤道的大小为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,火星自转的周期为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,则下列判断正确的是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一定小于</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B.火星的半径可表示为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705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C.火星的质量可表示为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983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D.火星的密度可表示为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ρ</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853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3858862" y="2915185"/>
          <a:ext cx="1304924" cy="695324"/>
        </p:xfrm>
        <a:graphic>
          <a:graphicData uri="http://schemas.openxmlformats.org/presentationml/2006/ole">
            <mc:AlternateContent xmlns:mc="http://schemas.openxmlformats.org/markup-compatibility/2006">
              <mc:Choice xmlns:v="urn:schemas-microsoft-com:vml" Requires="v">
                <p:oleObj spid="_x0000_s16385" name="Equation" r:id="rId1" imgW="34442400" imgH="18288000" progId="">
                  <p:embed/>
                </p:oleObj>
              </mc:Choice>
              <mc:Fallback>
                <p:oleObj name="Equation" r:id="rId1" imgW="34442400" imgH="18288000" progId="">
                  <p:embed/>
                  <p:pic>
                    <p:nvPicPr>
                      <p:cNvPr id="0" name="图片 16384"/>
                      <p:cNvPicPr>
                        <a:picLocks noChangeAspect="1"/>
                      </p:cNvPicPr>
                      <p:nvPr/>
                    </p:nvPicPr>
                    <p:blipFill>
                      <a:blip r:embed="rId2"/>
                      <a:stretch>
                        <a:fillRect/>
                      </a:stretch>
                    </p:blipFill>
                    <p:spPr>
                      <a:xfrm>
                        <a:off x="3858862" y="2915185"/>
                        <a:ext cx="1304924"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920047" y="3670856"/>
          <a:ext cx="1657349" cy="695324"/>
        </p:xfrm>
        <a:graphic>
          <a:graphicData uri="http://schemas.openxmlformats.org/presentationml/2006/ole">
            <mc:AlternateContent xmlns:mc="http://schemas.openxmlformats.org/markup-compatibility/2006">
              <mc:Choice xmlns:v="urn:schemas-microsoft-com:vml" Requires="v">
                <p:oleObj spid="_x0000_s16386" name="Equation" r:id="rId3" imgW="43891200" imgH="18288000" progId="">
                  <p:embed/>
                </p:oleObj>
              </mc:Choice>
              <mc:Fallback>
                <p:oleObj name="Equation" r:id="rId3" imgW="43891200" imgH="18288000" progId="">
                  <p:embed/>
                  <p:pic>
                    <p:nvPicPr>
                      <p:cNvPr id="0" name="图片 16385"/>
                      <p:cNvPicPr>
                        <a:picLocks noChangeAspect="1"/>
                      </p:cNvPicPr>
                      <p:nvPr/>
                    </p:nvPicPr>
                    <p:blipFill>
                      <a:blip r:embed="rId4"/>
                      <a:stretch>
                        <a:fillRect/>
                      </a:stretch>
                    </p:blipFill>
                    <p:spPr>
                      <a:xfrm>
                        <a:off x="3920047" y="3670856"/>
                        <a:ext cx="1657349"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844757" y="4491918"/>
          <a:ext cx="1504950" cy="723900"/>
        </p:xfrm>
        <a:graphic>
          <a:graphicData uri="http://schemas.openxmlformats.org/presentationml/2006/ole">
            <mc:AlternateContent xmlns:mc="http://schemas.openxmlformats.org/markup-compatibility/2006">
              <mc:Choice xmlns:v="urn:schemas-microsoft-com:vml" Requires="v">
                <p:oleObj spid="_x0000_s16387" name="Equation" r:id="rId5" imgW="39928800" imgH="19202400" progId="">
                  <p:embed/>
                </p:oleObj>
              </mc:Choice>
              <mc:Fallback>
                <p:oleObj name="Equation" r:id="rId5" imgW="39928800" imgH="19202400" progId="">
                  <p:embed/>
                  <p:pic>
                    <p:nvPicPr>
                      <p:cNvPr id="0" name="图片 16386"/>
                      <p:cNvPicPr>
                        <a:picLocks noChangeAspect="1"/>
                      </p:cNvPicPr>
                      <p:nvPr/>
                    </p:nvPicPr>
                    <p:blipFill>
                      <a:blip r:embed="rId6"/>
                      <a:stretch>
                        <a:fillRect/>
                      </a:stretch>
                    </p:blipFill>
                    <p:spPr>
                      <a:xfrm>
                        <a:off x="3844757" y="4491918"/>
                        <a:ext cx="1504950" cy="723900"/>
                      </a:xfrm>
                      <a:prstGeom prst="rect">
                        <a:avLst/>
                      </a:prstGeom>
                      <a:noFill/>
                      <a:ln w="9525">
                        <a:noFill/>
                      </a:ln>
                    </p:spPr>
                  </p:pic>
                </p:oleObj>
              </mc:Fallback>
            </mc:AlternateContent>
          </a:graphicData>
        </a:graphic>
      </p:graphicFrame>
      <p:sp>
        <p:nvSpPr>
          <p:cNvPr id="8" name="文本框 8"/>
          <p:cNvSpPr txBox="1"/>
          <p:nvPr/>
        </p:nvSpPr>
        <p:spPr>
          <a:xfrm>
            <a:off x="5369714" y="1848633"/>
            <a:ext cx="1002432"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ABC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26210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在火星两极,火星探测器所受重力等于万有引力;在火星赤道处,万有引力等于重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力与向心力的合力,故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一定大于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。在火星两极,根据万有引力等于重力有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br>
              <a:rPr dirty="0">
                <a:latin typeface="Times New Roman" panose="02020603050405020304"/>
                <a:ea typeface="楷体" panose="02010609060101010101" pitchFamily="49" charset="-122"/>
                <a:sym typeface="Times New Roman" panose="02020603050405020304"/>
              </a:rPr>
            </a:br>
            <a:r>
              <a:rPr lang="zh-CN" altLang="en-US" sz="3045" kern="0" spc="9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;在赤道,根据牛顿第二定律有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045" kern="0" spc="93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220" kern="0" spc="7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150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70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85" kern="0" spc="98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2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10" kern="0" spc="231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,联立解得火星密度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853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68000" y="1838229"/>
          <a:ext cx="504825" cy="657224"/>
        </p:xfrm>
        <a:graphic>
          <a:graphicData uri="http://schemas.openxmlformats.org/presentationml/2006/ole">
            <mc:AlternateContent xmlns:mc="http://schemas.openxmlformats.org/markup-compatibility/2006">
              <mc:Choice xmlns:v="urn:schemas-microsoft-com:vml" Requires="v">
                <p:oleObj spid="_x0000_s17409" name="Equation" r:id="rId1" imgW="13411200" imgH="17373600" progId="">
                  <p:embed/>
                </p:oleObj>
              </mc:Choice>
              <mc:Fallback>
                <p:oleObj name="Equation" r:id="rId1" imgW="13411200" imgH="17373600" progId="">
                  <p:embed/>
                  <p:pic>
                    <p:nvPicPr>
                      <p:cNvPr id="0" name="图片 17408"/>
                      <p:cNvPicPr>
                        <a:picLocks noChangeAspect="1"/>
                      </p:cNvPicPr>
                      <p:nvPr/>
                    </p:nvPicPr>
                    <p:blipFill>
                      <a:blip r:embed="rId2"/>
                      <a:stretch>
                        <a:fillRect/>
                      </a:stretch>
                    </p:blipFill>
                    <p:spPr>
                      <a:xfrm>
                        <a:off x="468000" y="1838229"/>
                        <a:ext cx="50482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638852" y="1838229"/>
          <a:ext cx="504825" cy="657225"/>
        </p:xfrm>
        <a:graphic>
          <a:graphicData uri="http://schemas.openxmlformats.org/presentationml/2006/ole">
            <mc:AlternateContent xmlns:mc="http://schemas.openxmlformats.org/markup-compatibility/2006">
              <mc:Choice xmlns:v="urn:schemas-microsoft-com:vml" Requires="v">
                <p:oleObj spid="_x0000_s17410" name="Equation" r:id="rId3" imgW="13411200" imgH="17373600" progId="">
                  <p:embed/>
                </p:oleObj>
              </mc:Choice>
              <mc:Fallback>
                <p:oleObj name="Equation" r:id="rId3" imgW="13411200" imgH="17373600" progId="">
                  <p:embed/>
                  <p:pic>
                    <p:nvPicPr>
                      <p:cNvPr id="0" name="图片 17409"/>
                      <p:cNvPicPr>
                        <a:picLocks noChangeAspect="1"/>
                      </p:cNvPicPr>
                      <p:nvPr/>
                    </p:nvPicPr>
                    <p:blipFill>
                      <a:blip r:embed="rId4"/>
                      <a:stretch>
                        <a:fillRect/>
                      </a:stretch>
                    </p:blipFill>
                    <p:spPr>
                      <a:xfrm>
                        <a:off x="5638852" y="1838229"/>
                        <a:ext cx="5048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066560" y="1800389"/>
          <a:ext cx="504825" cy="695325"/>
        </p:xfrm>
        <a:graphic>
          <a:graphicData uri="http://schemas.openxmlformats.org/presentationml/2006/ole">
            <mc:AlternateContent xmlns:mc="http://schemas.openxmlformats.org/markup-compatibility/2006">
              <mc:Choice xmlns:v="urn:schemas-microsoft-com:vml" Requires="v">
                <p:oleObj spid="_x0000_s17411" name="Equation" r:id="rId5" imgW="13411200" imgH="18288000" progId="">
                  <p:embed/>
                </p:oleObj>
              </mc:Choice>
              <mc:Fallback>
                <p:oleObj name="Equation" r:id="rId5" imgW="13411200" imgH="18288000" progId="">
                  <p:embed/>
                  <p:pic>
                    <p:nvPicPr>
                      <p:cNvPr id="0" name="图片 17410"/>
                      <p:cNvPicPr>
                        <a:picLocks noChangeAspect="1"/>
                      </p:cNvPicPr>
                      <p:nvPr/>
                    </p:nvPicPr>
                    <p:blipFill>
                      <a:blip r:embed="rId6"/>
                      <a:stretch>
                        <a:fillRect/>
                      </a:stretch>
                    </p:blipFill>
                    <p:spPr>
                      <a:xfrm>
                        <a:off x="7066560" y="1800389"/>
                        <a:ext cx="504825"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861023" y="1800389"/>
          <a:ext cx="600074" cy="695324"/>
        </p:xfrm>
        <a:graphic>
          <a:graphicData uri="http://schemas.openxmlformats.org/presentationml/2006/ole">
            <mc:AlternateContent xmlns:mc="http://schemas.openxmlformats.org/markup-compatibility/2006">
              <mc:Choice xmlns:v="urn:schemas-microsoft-com:vml" Requires="v">
                <p:oleObj spid="_x0000_s17412" name="Equation" r:id="rId7" imgW="15849600" imgH="18288000" progId="">
                  <p:embed/>
                </p:oleObj>
              </mc:Choice>
              <mc:Fallback>
                <p:oleObj name="Equation" r:id="rId7" imgW="15849600" imgH="18288000" progId="">
                  <p:embed/>
                  <p:pic>
                    <p:nvPicPr>
                      <p:cNvPr id="0" name="图片 17411"/>
                      <p:cNvPicPr>
                        <a:picLocks noChangeAspect="1"/>
                      </p:cNvPicPr>
                      <p:nvPr/>
                    </p:nvPicPr>
                    <p:blipFill>
                      <a:blip r:embed="rId8"/>
                      <a:stretch>
                        <a:fillRect/>
                      </a:stretch>
                    </p:blipFill>
                    <p:spPr>
                      <a:xfrm>
                        <a:off x="8861023" y="1800389"/>
                        <a:ext cx="60007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893861" y="1800389"/>
          <a:ext cx="1304924" cy="695324"/>
        </p:xfrm>
        <a:graphic>
          <a:graphicData uri="http://schemas.openxmlformats.org/presentationml/2006/ole">
            <mc:AlternateContent xmlns:mc="http://schemas.openxmlformats.org/markup-compatibility/2006">
              <mc:Choice xmlns:v="urn:schemas-microsoft-com:vml" Requires="v">
                <p:oleObj spid="_x0000_s17413" name="Equation" r:id="rId9" imgW="34442400" imgH="18288000" progId="">
                  <p:embed/>
                </p:oleObj>
              </mc:Choice>
              <mc:Fallback>
                <p:oleObj name="Equation" r:id="rId9" imgW="34442400" imgH="18288000" progId="">
                  <p:embed/>
                  <p:pic>
                    <p:nvPicPr>
                      <p:cNvPr id="0" name="图片 17412"/>
                      <p:cNvPicPr>
                        <a:picLocks noChangeAspect="1"/>
                      </p:cNvPicPr>
                      <p:nvPr/>
                    </p:nvPicPr>
                    <p:blipFill>
                      <a:blip r:embed="rId10"/>
                      <a:stretch>
                        <a:fillRect/>
                      </a:stretch>
                    </p:blipFill>
                    <p:spPr>
                      <a:xfrm>
                        <a:off x="9893861" y="1800389"/>
                        <a:ext cx="1304924" cy="6953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85447" y="2554338"/>
          <a:ext cx="1657349" cy="695324"/>
        </p:xfrm>
        <a:graphic>
          <a:graphicData uri="http://schemas.openxmlformats.org/presentationml/2006/ole">
            <mc:AlternateContent xmlns:mc="http://schemas.openxmlformats.org/markup-compatibility/2006">
              <mc:Choice xmlns:v="urn:schemas-microsoft-com:vml" Requires="v">
                <p:oleObj spid="_x0000_s17414" name="Equation" r:id="rId11" imgW="43891200" imgH="18288000" progId="">
                  <p:embed/>
                </p:oleObj>
              </mc:Choice>
              <mc:Fallback>
                <p:oleObj name="Equation" r:id="rId11" imgW="43891200" imgH="18288000" progId="">
                  <p:embed/>
                  <p:pic>
                    <p:nvPicPr>
                      <p:cNvPr id="0" name="图片 17413"/>
                      <p:cNvPicPr>
                        <a:picLocks noChangeAspect="1"/>
                      </p:cNvPicPr>
                      <p:nvPr/>
                    </p:nvPicPr>
                    <p:blipFill>
                      <a:blip r:embed="rId12"/>
                      <a:stretch>
                        <a:fillRect/>
                      </a:stretch>
                    </p:blipFill>
                    <p:spPr>
                      <a:xfrm>
                        <a:off x="885447" y="2554338"/>
                        <a:ext cx="1657349" cy="6953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188771" y="2592177"/>
          <a:ext cx="352424" cy="657224"/>
        </p:xfrm>
        <a:graphic>
          <a:graphicData uri="http://schemas.openxmlformats.org/presentationml/2006/ole">
            <mc:AlternateContent xmlns:mc="http://schemas.openxmlformats.org/markup-compatibility/2006">
              <mc:Choice xmlns:v="urn:schemas-microsoft-com:vml" Requires="v">
                <p:oleObj spid="_x0000_s17415" name="Equation" r:id="rId13" imgW="9448800" imgH="17373600" progId="">
                  <p:embed/>
                </p:oleObj>
              </mc:Choice>
              <mc:Fallback>
                <p:oleObj name="Equation" r:id="rId13" imgW="9448800" imgH="17373600" progId="">
                  <p:embed/>
                  <p:pic>
                    <p:nvPicPr>
                      <p:cNvPr id="0" name="图片 17414"/>
                      <p:cNvPicPr>
                        <a:picLocks noChangeAspect="1"/>
                      </p:cNvPicPr>
                      <p:nvPr/>
                    </p:nvPicPr>
                    <p:blipFill>
                      <a:blip r:embed="rId14"/>
                      <a:stretch>
                        <a:fillRect/>
                      </a:stretch>
                    </p:blipFill>
                    <p:spPr>
                      <a:xfrm>
                        <a:off x="5188771" y="2592177"/>
                        <a:ext cx="3524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5713769" y="2592177"/>
          <a:ext cx="676274" cy="657224"/>
        </p:xfrm>
        <a:graphic>
          <a:graphicData uri="http://schemas.openxmlformats.org/presentationml/2006/ole">
            <mc:AlternateContent xmlns:mc="http://schemas.openxmlformats.org/markup-compatibility/2006">
              <mc:Choice xmlns:v="urn:schemas-microsoft-com:vml" Requires="v">
                <p:oleObj spid="_x0000_s17416" name="Equation" r:id="rId15" imgW="17983200" imgH="17373600" progId="">
                  <p:embed/>
                </p:oleObj>
              </mc:Choice>
              <mc:Fallback>
                <p:oleObj name="Equation" r:id="rId15" imgW="17983200" imgH="17373600" progId="">
                  <p:embed/>
                  <p:pic>
                    <p:nvPicPr>
                      <p:cNvPr id="0" name="图片 17415"/>
                      <p:cNvPicPr>
                        <a:picLocks noChangeAspect="1"/>
                      </p:cNvPicPr>
                      <p:nvPr/>
                    </p:nvPicPr>
                    <p:blipFill>
                      <a:blip r:embed="rId16"/>
                      <a:stretch>
                        <a:fillRect/>
                      </a:stretch>
                    </p:blipFill>
                    <p:spPr>
                      <a:xfrm>
                        <a:off x="5713769" y="2592177"/>
                        <a:ext cx="6762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239819" y="2603451"/>
          <a:ext cx="1504950" cy="723900"/>
        </p:xfrm>
        <a:graphic>
          <a:graphicData uri="http://schemas.openxmlformats.org/presentationml/2006/ole">
            <mc:AlternateContent xmlns:mc="http://schemas.openxmlformats.org/markup-compatibility/2006">
              <mc:Choice xmlns:v="urn:schemas-microsoft-com:vml" Requires="v">
                <p:oleObj spid="_x0000_s17417" name="Equation" r:id="rId17" imgW="39928800" imgH="19202400" progId="">
                  <p:embed/>
                </p:oleObj>
              </mc:Choice>
              <mc:Fallback>
                <p:oleObj name="Equation" r:id="rId17" imgW="39928800" imgH="19202400" progId="">
                  <p:embed/>
                  <p:pic>
                    <p:nvPicPr>
                      <p:cNvPr id="0" name="图片 17416"/>
                      <p:cNvPicPr>
                        <a:picLocks noChangeAspect="1"/>
                      </p:cNvPicPr>
                      <p:nvPr/>
                    </p:nvPicPr>
                    <p:blipFill>
                      <a:blip r:embed="rId18"/>
                      <a:stretch>
                        <a:fillRect/>
                      </a:stretch>
                    </p:blipFill>
                    <p:spPr>
                      <a:xfrm>
                        <a:off x="9239819" y="2603451"/>
                        <a:ext cx="150495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人造卫星　宇宙速度</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77063"/>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考点1　天体和卫星运行参量的分析</a:t>
            </a:r>
            <a:endPar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1.天体运行参量随轨道半径变化的规律</a:t>
            </a:r>
            <a:endParaRPr lang="zh-CN" altLang="en-US" b="1" dirty="0">
              <a:latin typeface="华文细黑" panose="02010600040101010101" pitchFamily="65" charset="-122"/>
              <a:ea typeface="华文细黑" panose="02010600040101010101" pitchFamily="65" charset="-122"/>
              <a:sym typeface="Times New Roman" panose="02020603050405020304"/>
            </a:endParaRPr>
          </a:p>
        </p:txBody>
      </p:sp>
      <p:pic>
        <p:nvPicPr>
          <p:cNvPr id="13" name="图片 3" descr="textimage4.jpeg"/>
          <p:cNvPicPr>
            <a:picLocks noChangeAspect="1"/>
          </p:cNvPicPr>
          <p:nvPr/>
        </p:nvPicPr>
        <p:blipFill>
          <a:blip r:embed="rId1"/>
          <a:stretch>
            <a:fillRect/>
          </a:stretch>
        </p:blipFill>
        <p:spPr>
          <a:xfrm>
            <a:off x="2869384" y="1991509"/>
            <a:ext cx="5323431" cy="331142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.地球同步卫星、近地卫星和赤道上物体的比较</a:t>
            </a:r>
            <a:endParaRPr lang="zh-CN" altLang="en-US" b="1" dirty="0"/>
          </a:p>
        </p:txBody>
      </p:sp>
      <p:pic>
        <p:nvPicPr>
          <p:cNvPr id="4" name="图片 3" descr="textimage5.jpeg"/>
          <p:cNvPicPr>
            <a:picLocks noChangeAspect="1"/>
          </p:cNvPicPr>
          <p:nvPr/>
        </p:nvPicPr>
        <p:blipFill>
          <a:blip r:embed="rId1"/>
          <a:stretch>
            <a:fillRect/>
          </a:stretch>
        </p:blipFill>
        <p:spPr>
          <a:xfrm>
            <a:off x="3298012" y="1634319"/>
            <a:ext cx="4648200" cy="30099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419088"/>
          <a:ext cx="11268000" cy="5858701"/>
        </p:xfrm>
        <a:graphic>
          <a:graphicData uri="http://schemas.openxmlformats.org/drawingml/2006/table">
            <a:tbl>
              <a:tblPr/>
              <a:tblGrid>
                <a:gridCol w="2817000"/>
                <a:gridCol w="2817000"/>
                <a:gridCol w="2817000"/>
                <a:gridCol w="2817000"/>
              </a:tblGrid>
              <a:tr h="14061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近地卫星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地球同步卫</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星(r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赤道上随地</a:t>
                      </a:r>
                      <a:r>
                        <a:rPr lang="zh-CN" altLang="en-US" sz="2010" kern="0" dirty="0" smtClean="0">
                          <a:solidFill>
                            <a:srgbClr val="000000"/>
                          </a:solidFill>
                          <a:latin typeface="Times New Roman" panose="02020603050405020304" pitchFamily="65" charset="-122"/>
                          <a:ea typeface="华文细黑" panose="02010600040101010101" pitchFamily="65" charset="-122"/>
                        </a:rPr>
                        <a:t>球自转</a:t>
                      </a:r>
                      <a:r>
                        <a:rPr lang="zh-CN" altLang="en-US" sz="2010" kern="0" dirty="0" smtClean="0">
                          <a:solidFill>
                            <a:srgbClr val="000000"/>
                          </a:solidFill>
                          <a:latin typeface="Times New Roman" panose="02020603050405020304" pitchFamily="65" charset="-122"/>
                          <a:ea typeface="华文细黑" panose="02010600040101010101" pitchFamily="65" charset="-122"/>
                        </a:rPr>
                        <a:t>的</a:t>
                      </a:r>
                      <a:r>
                        <a:rPr lang="zh-CN" altLang="en-US" sz="2010" kern="0" dirty="0" smtClean="0">
                          <a:solidFill>
                            <a:srgbClr val="000000"/>
                          </a:solidFill>
                          <a:latin typeface="Times New Roman" panose="02020603050405020304" pitchFamily="65" charset="-122"/>
                          <a:ea typeface="华文细黑" panose="02010600040101010101" pitchFamily="65" charset="-122"/>
                        </a:rPr>
                        <a:t>物体(</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向心力来源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万有引力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万有引力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万有引力的</a:t>
                      </a:r>
                      <a:r>
                        <a:rPr lang="zh-CN" altLang="en-US" sz="2010" kern="0" dirty="0" smtClean="0">
                          <a:solidFill>
                            <a:srgbClr val="000000"/>
                          </a:solidFill>
                          <a:latin typeface="Times New Roman" panose="02020603050405020304" pitchFamily="65" charset="-122"/>
                          <a:ea typeface="华文细黑" panose="02010600040101010101" pitchFamily="65" charset="-122"/>
                        </a:rPr>
                        <a:t>一个分力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轨道半径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&gt;r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角速度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由ω=</a:t>
                      </a:r>
                      <a:r>
                        <a:rPr lang="zh-CN" altLang="en-US" sz="2820" kern="0" spc="205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线速度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由v=</a:t>
                      </a:r>
                      <a:r>
                        <a:rPr lang="zh-CN" altLang="en-US" sz="2650" kern="0" spc="222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由v=ωr得v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&gt;v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向心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a:t>
                      </a:r>
                      <a:r>
                        <a:rPr lang="zh-CN" altLang="en-US" sz="2470" kern="0" spc="105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得a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由a=ω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r得a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&gt;a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grid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&gt;a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&gt;a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3</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hMerge="1">
                  <a:tcPr marL="45720" marR="45720"/>
                </a:tc>
              </a:tr>
            </a:tbl>
          </a:graphicData>
        </a:graphic>
      </p:graphicFrame>
      <p:graphicFrame>
        <p:nvGraphicFramePr>
          <p:cNvPr id="4" name="对象 3"/>
          <p:cNvGraphicFramePr>
            <a:graphicFrameLocks noChangeAspect="1"/>
          </p:cNvGraphicFramePr>
          <p:nvPr/>
        </p:nvGraphicFramePr>
        <p:xfrm>
          <a:off x="3924986" y="2574768"/>
          <a:ext cx="619125" cy="619125"/>
        </p:xfrm>
        <a:graphic>
          <a:graphicData uri="http://schemas.openxmlformats.org/presentationml/2006/ole">
            <mc:AlternateContent xmlns:mc="http://schemas.openxmlformats.org/markup-compatibility/2006">
              <mc:Choice xmlns:v="urn:schemas-microsoft-com:vml" Requires="v">
                <p:oleObj spid="_x0000_s18433" name="Equation" r:id="rId1" imgW="16459200" imgH="16459200" progId="">
                  <p:embed/>
                </p:oleObj>
              </mc:Choice>
              <mc:Fallback>
                <p:oleObj name="Equation" r:id="rId1" imgW="16459200" imgH="16459200" progId="">
                  <p:embed/>
                  <p:pic>
                    <p:nvPicPr>
                      <p:cNvPr id="0" name="图片 18432"/>
                      <p:cNvPicPr>
                        <a:picLocks noChangeAspect="1"/>
                      </p:cNvPicPr>
                      <p:nvPr/>
                    </p:nvPicPr>
                    <p:blipFill>
                      <a:blip r:embed="rId2"/>
                      <a:stretch>
                        <a:fillRect/>
                      </a:stretch>
                    </p:blipFill>
                    <p:spPr>
                      <a:xfrm>
                        <a:off x="3924986" y="2574768"/>
                        <a:ext cx="619125" cy="619125"/>
                      </a:xfrm>
                      <a:prstGeom prst="rect">
                        <a:avLst/>
                      </a:prstGeom>
                      <a:noFill/>
                      <a:ln w="9525">
                        <a:noFill/>
                      </a:ln>
                    </p:spPr>
                  </p:pic>
                </p:oleObj>
              </mc:Fallback>
            </mc:AlternateContent>
          </a:graphicData>
        </a:graphic>
      </p:graphicFrame>
      <p:graphicFrame>
        <p:nvGraphicFramePr>
          <p:cNvPr id="22531" name="Object 3"/>
          <p:cNvGraphicFramePr>
            <a:graphicFrameLocks noChangeAspect="1"/>
          </p:cNvGraphicFramePr>
          <p:nvPr/>
        </p:nvGraphicFramePr>
        <p:xfrm>
          <a:off x="3869516" y="3981914"/>
          <a:ext cx="619125" cy="619125"/>
        </p:xfrm>
        <a:graphic>
          <a:graphicData uri="http://schemas.openxmlformats.org/presentationml/2006/ole">
            <mc:AlternateContent xmlns:mc="http://schemas.openxmlformats.org/markup-compatibility/2006">
              <mc:Choice xmlns:v="urn:schemas-microsoft-com:vml" Requires="v">
                <p:oleObj spid="_x0000_s18434" name="Equation" r:id="rId3" imgW="16459200" imgH="16459200" progId="">
                  <p:embed/>
                </p:oleObj>
              </mc:Choice>
              <mc:Fallback>
                <p:oleObj name="Equation" r:id="rId3" imgW="16459200" imgH="16459200" progId="">
                  <p:embed/>
                  <p:pic>
                    <p:nvPicPr>
                      <p:cNvPr id="0" name="图片 18433"/>
                      <p:cNvPicPr>
                        <a:picLocks noChangeAspect="1"/>
                      </p:cNvPicPr>
                      <p:nvPr/>
                    </p:nvPicPr>
                    <p:blipFill>
                      <a:blip r:embed="rId4"/>
                      <a:stretch>
                        <a:fillRect/>
                      </a:stretch>
                    </p:blipFill>
                    <p:spPr>
                      <a:xfrm>
                        <a:off x="3869516" y="3981914"/>
                        <a:ext cx="619125" cy="619125"/>
                      </a:xfrm>
                      <a:prstGeom prst="rect">
                        <a:avLst/>
                      </a:prstGeom>
                      <a:noFill/>
                      <a:ln w="9525">
                        <a:noFill/>
                      </a:ln>
                    </p:spPr>
                  </p:pic>
                </p:oleObj>
              </mc:Fallback>
            </mc:AlternateContent>
          </a:graphicData>
        </a:graphic>
      </p:graphicFrame>
      <p:graphicFrame>
        <p:nvGraphicFramePr>
          <p:cNvPr id="22532" name="Object 4"/>
          <p:cNvGraphicFramePr>
            <a:graphicFrameLocks noChangeAspect="1"/>
          </p:cNvGraphicFramePr>
          <p:nvPr/>
        </p:nvGraphicFramePr>
        <p:xfrm>
          <a:off x="3855228" y="5134781"/>
          <a:ext cx="447675" cy="552450"/>
        </p:xfrm>
        <a:graphic>
          <a:graphicData uri="http://schemas.openxmlformats.org/presentationml/2006/ole">
            <mc:AlternateContent xmlns:mc="http://schemas.openxmlformats.org/markup-compatibility/2006">
              <mc:Choice xmlns:v="urn:schemas-microsoft-com:vml" Requires="v">
                <p:oleObj spid="_x0000_s18435" name="Equation" r:id="rId5" imgW="11887200" imgH="14630400" progId="">
                  <p:embed/>
                </p:oleObj>
              </mc:Choice>
              <mc:Fallback>
                <p:oleObj name="Equation" r:id="rId5" imgW="11887200" imgH="14630400" progId="">
                  <p:embed/>
                  <p:pic>
                    <p:nvPicPr>
                      <p:cNvPr id="0" name="图片 18434"/>
                      <p:cNvPicPr>
                        <a:picLocks noChangeAspect="1"/>
                      </p:cNvPicPr>
                      <p:nvPr/>
                    </p:nvPicPr>
                    <p:blipFill>
                      <a:blip r:embed="rId6"/>
                      <a:stretch>
                        <a:fillRect/>
                      </a:stretch>
                    </p:blipFill>
                    <p:spPr>
                      <a:xfrm>
                        <a:off x="3855228" y="5134781"/>
                        <a:ext cx="447675"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83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(2024届安徽马鞍山二中月考)</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如图,某侦察卫星在赤道平面内自西向东绕地球</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做匀速圆周运动,该卫星离地球静止卫星的最近距离与最远距离之比为3∶5,则下列判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.该侦察卫星的角速度小于赤道上物体的</a:t>
            </a:r>
            <a:r>
              <a:rPr lang="zh-CN" altLang="en-US" sz="2410" kern="0" dirty="0" smtClean="0">
                <a:solidFill>
                  <a:srgbClr val="000000"/>
                </a:solidFill>
                <a:latin typeface="Times New Roman" panose="02020603050405020304" pitchFamily="65" charset="-122"/>
                <a:ea typeface="华文细黑" panose="02010600040101010101" pitchFamily="65" charset="-122"/>
              </a:rPr>
              <a:t>角速度</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该侦察卫星的运行速度小于地球静止卫星的运行速度</a:t>
            </a:r>
            <a:endParaRPr lang="zh-CN" altLang="en-US" dirty="0" smtClean="0">
              <a:solidFill>
                <a:prstClr val="black"/>
              </a:solidFill>
            </a:endParaRPr>
          </a:p>
          <a:p>
            <a:pPr lvl="0"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该侦察卫星的向心加速度小于赤道上物体的向心加速度</a:t>
            </a:r>
            <a:endParaRPr lang="zh-CN" altLang="en-US" dirty="0" smtClean="0">
              <a:solidFill>
                <a:prstClr val="black"/>
              </a:solidFill>
            </a:endParaRPr>
          </a:p>
          <a:p>
            <a:pPr lvl="0" eaLnBrk="0" latinLnBrk="1" hangingPunct="0">
              <a:lnSpc>
                <a:spcPct val="150000"/>
              </a:lnSpc>
              <a:spcBef>
                <a:spcPts val="145"/>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该侦察卫星与地心连线和地球静止卫星与地心连线在相等时间内扫过的面积之比</a:t>
            </a:r>
            <a:br>
              <a:rPr lang="zh-CN" altLang="en-US" dirty="0" smtClean="0">
                <a:solidFill>
                  <a:prstClr val="black"/>
                </a:solidFill>
              </a:rPr>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en-US" altLang="zh-CN" sz="2410" kern="0" dirty="0" smtClean="0">
                <a:solidFill>
                  <a:srgbClr val="000000"/>
                </a:solidFill>
                <a:latin typeface="Times New Roman" panose="02020603050405020304" pitchFamily="65" charset="-122"/>
                <a:ea typeface="华文细黑" panose="02010600040101010101" pitchFamily="65" charset="-122"/>
              </a:rPr>
              <a:t>1∶</a:t>
            </a:r>
            <a:r>
              <a:rPr lang="en-US" altLang="zh-CN" sz="2410" kern="0" dirty="0" smtClean="0">
                <a:solidFill>
                  <a:srgbClr val="000000"/>
                </a:solidFill>
                <a:latin typeface="Times New Roman" panose="02020603050405020304" pitchFamily="65" charset="-122"/>
                <a:ea typeface="华文细黑" panose="02010600040101010101" pitchFamily="65" charset="-122"/>
              </a:rPr>
              <a:t>2</a:t>
            </a:r>
            <a:endParaRPr lang="zh-CN" altLang="en-US" dirty="0"/>
          </a:p>
        </p:txBody>
      </p:sp>
      <p:pic>
        <p:nvPicPr>
          <p:cNvPr id="3" name="图片 3" descr="textimage6.jpeg"/>
          <p:cNvPicPr>
            <a:picLocks noChangeAspect="1"/>
          </p:cNvPicPr>
          <p:nvPr/>
        </p:nvPicPr>
        <p:blipFill>
          <a:blip r:embed="rId1"/>
          <a:stretch>
            <a:fillRect/>
          </a:stretch>
        </p:blipFill>
        <p:spPr>
          <a:xfrm>
            <a:off x="8512986" y="1920071"/>
            <a:ext cx="2745886" cy="2061255"/>
          </a:xfrm>
          <a:prstGeom prst="rect">
            <a:avLst/>
          </a:prstGeom>
        </p:spPr>
      </p:pic>
      <p:sp>
        <p:nvSpPr>
          <p:cNvPr id="4" name="文本框 8"/>
          <p:cNvSpPr txBox="1"/>
          <p:nvPr/>
        </p:nvSpPr>
        <p:spPr>
          <a:xfrm>
            <a:off x="2512194"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9516" y="134121"/>
            <a:ext cx="11831400" cy="45141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设侦察卫星的轨道半径为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,地球静止卫星的轨道半径为</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,由于(</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3∶5,可得</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=1∶4(关键点:由侦察卫星离地球静止卫星的最近距离与最远距离之</a:t>
            </a:r>
            <a:br>
              <a:rPr dirty="0"/>
            </a:br>
            <a:r>
              <a:rPr lang="zh-CN" altLang="en-US" sz="2410" kern="0" dirty="0" smtClean="0">
                <a:solidFill>
                  <a:srgbClr val="000000"/>
                </a:solidFill>
                <a:latin typeface="Times New Roman" panose="02020603050405020304" pitchFamily="65" charset="-122"/>
                <a:ea typeface="楷体_GB2312" pitchFamily="65" charset="-122"/>
              </a:rPr>
              <a:t>比为3∶5及题图信息推出侦察卫星与地球静止卫星的轨道半径之比)。由</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45" kern="0" spc="9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5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,故侦察卫星的运行速度大于地球静止卫星的运行速度,</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00" kern="0" spc="9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mω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5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2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,故侦察卫星的角速度和向心加速度均比地球静止卫星</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的大;地球静止卫星的角速度与赤道上物体的角速度相等,由</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可得地球静止卫星</a:t>
            </a:r>
            <a:br>
              <a:rPr dirty="0"/>
            </a:br>
            <a:r>
              <a:rPr lang="zh-CN" altLang="en-US" sz="2410" kern="0" dirty="0" smtClean="0">
                <a:solidFill>
                  <a:srgbClr val="000000"/>
                </a:solidFill>
                <a:latin typeface="Times New Roman" panose="02020603050405020304" pitchFamily="65" charset="-122"/>
                <a:ea typeface="楷体_GB2312" pitchFamily="65" charset="-122"/>
              </a:rPr>
              <a:t>的向心加速度比赤道上物体的大;故该侦察卫星的角速度大于赤道上物体的角速度,该</a:t>
            </a:r>
            <a:endParaRPr lang="zh-CN" altLang="en-US" dirty="0"/>
          </a:p>
        </p:txBody>
      </p:sp>
      <p:graphicFrame>
        <p:nvGraphicFramePr>
          <p:cNvPr id="4" name="对象 3"/>
          <p:cNvGraphicFramePr>
            <a:graphicFrameLocks noChangeAspect="1"/>
          </p:cNvGraphicFramePr>
          <p:nvPr/>
        </p:nvGraphicFramePr>
        <p:xfrm>
          <a:off x="10276883" y="1377326"/>
          <a:ext cx="504825" cy="657225"/>
        </p:xfrm>
        <a:graphic>
          <a:graphicData uri="http://schemas.openxmlformats.org/presentationml/2006/ole">
            <mc:AlternateContent xmlns:mc="http://schemas.openxmlformats.org/markup-compatibility/2006">
              <mc:Choice xmlns:v="urn:schemas-microsoft-com:vml" Requires="v">
                <p:oleObj spid="_x0000_s19457" name="Equation" r:id="rId1" imgW="13411200" imgH="17373600" progId="">
                  <p:embed/>
                </p:oleObj>
              </mc:Choice>
              <mc:Fallback>
                <p:oleObj name="Equation" r:id="rId1" imgW="13411200" imgH="17373600" progId="">
                  <p:embed/>
                  <p:pic>
                    <p:nvPicPr>
                      <p:cNvPr id="0" name="图片 19456"/>
                      <p:cNvPicPr>
                        <a:picLocks noChangeAspect="1"/>
                      </p:cNvPicPr>
                      <p:nvPr/>
                    </p:nvPicPr>
                    <p:blipFill>
                      <a:blip r:embed="rId2"/>
                      <a:stretch>
                        <a:fillRect/>
                      </a:stretch>
                    </p:blipFill>
                    <p:spPr>
                      <a:xfrm>
                        <a:off x="10276883" y="1377326"/>
                        <a:ext cx="5048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1163736" y="1339486"/>
          <a:ext cx="314324" cy="695324"/>
        </p:xfrm>
        <a:graphic>
          <a:graphicData uri="http://schemas.openxmlformats.org/presentationml/2006/ole">
            <mc:AlternateContent xmlns:mc="http://schemas.openxmlformats.org/markup-compatibility/2006">
              <mc:Choice xmlns:v="urn:schemas-microsoft-com:vml" Requires="v">
                <p:oleObj spid="_x0000_s19458" name="Equation" r:id="rId3" imgW="8229600" imgH="18288000" progId="">
                  <p:embed/>
                </p:oleObj>
              </mc:Choice>
              <mc:Fallback>
                <p:oleObj name="Equation" r:id="rId3" imgW="8229600" imgH="18288000" progId="">
                  <p:embed/>
                  <p:pic>
                    <p:nvPicPr>
                      <p:cNvPr id="0" name="图片 19457"/>
                      <p:cNvPicPr>
                        <a:picLocks noChangeAspect="1"/>
                      </p:cNvPicPr>
                      <p:nvPr/>
                    </p:nvPicPr>
                    <p:blipFill>
                      <a:blip r:embed="rId4"/>
                      <a:stretch>
                        <a:fillRect/>
                      </a:stretch>
                    </p:blipFill>
                    <p:spPr>
                      <a:xfrm>
                        <a:off x="11163736" y="1339486"/>
                        <a:ext cx="31432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87213" y="2091047"/>
          <a:ext cx="752474" cy="733425"/>
        </p:xfrm>
        <a:graphic>
          <a:graphicData uri="http://schemas.openxmlformats.org/presentationml/2006/ole">
            <mc:AlternateContent xmlns:mc="http://schemas.openxmlformats.org/markup-compatibility/2006">
              <mc:Choice xmlns:v="urn:schemas-microsoft-com:vml" Requires="v">
                <p:oleObj spid="_x0000_s19459" name="Equation" r:id="rId5" imgW="19812000" imgH="19507200" progId="">
                  <p:embed/>
                </p:oleObj>
              </mc:Choice>
              <mc:Fallback>
                <p:oleObj name="Equation" r:id="rId5" imgW="19812000" imgH="19507200" progId="">
                  <p:embed/>
                  <p:pic>
                    <p:nvPicPr>
                      <p:cNvPr id="0" name="图片 19458"/>
                      <p:cNvPicPr>
                        <a:picLocks noChangeAspect="1"/>
                      </p:cNvPicPr>
                      <p:nvPr/>
                    </p:nvPicPr>
                    <p:blipFill>
                      <a:blip r:embed="rId6"/>
                      <a:stretch>
                        <a:fillRect/>
                      </a:stretch>
                    </p:blipFill>
                    <p:spPr>
                      <a:xfrm>
                        <a:off x="1387213" y="2091047"/>
                        <a:ext cx="752474"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979771" y="2136700"/>
          <a:ext cx="504825" cy="657225"/>
        </p:xfrm>
        <a:graphic>
          <a:graphicData uri="http://schemas.openxmlformats.org/presentationml/2006/ole">
            <mc:AlternateContent xmlns:mc="http://schemas.openxmlformats.org/markup-compatibility/2006">
              <mc:Choice xmlns:v="urn:schemas-microsoft-com:vml" Requires="v">
                <p:oleObj spid="_x0000_s19460" name="Equation" r:id="rId7" imgW="13411200" imgH="17373600" progId="">
                  <p:embed/>
                </p:oleObj>
              </mc:Choice>
              <mc:Fallback>
                <p:oleObj name="Equation" r:id="rId7" imgW="13411200" imgH="17373600" progId="">
                  <p:embed/>
                  <p:pic>
                    <p:nvPicPr>
                      <p:cNvPr id="0" name="图片 19459"/>
                      <p:cNvPicPr>
                        <a:picLocks noChangeAspect="1"/>
                      </p:cNvPicPr>
                      <p:nvPr/>
                    </p:nvPicPr>
                    <p:blipFill>
                      <a:blip r:embed="rId8"/>
                      <a:stretch>
                        <a:fillRect/>
                      </a:stretch>
                    </p:blipFill>
                    <p:spPr>
                      <a:xfrm>
                        <a:off x="10979771" y="2136700"/>
                        <a:ext cx="50482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589619" y="2865176"/>
          <a:ext cx="752475" cy="733425"/>
        </p:xfrm>
        <a:graphic>
          <a:graphicData uri="http://schemas.openxmlformats.org/presentationml/2006/ole">
            <mc:AlternateContent xmlns:mc="http://schemas.openxmlformats.org/markup-compatibility/2006">
              <mc:Choice xmlns:v="urn:schemas-microsoft-com:vml" Requires="v">
                <p:oleObj spid="_x0000_s19461" name="Equation" r:id="rId9" imgW="19812000" imgH="19507200" progId="">
                  <p:embed/>
                </p:oleObj>
              </mc:Choice>
              <mc:Fallback>
                <p:oleObj name="Equation" r:id="rId9" imgW="19812000" imgH="19507200" progId="">
                  <p:embed/>
                  <p:pic>
                    <p:nvPicPr>
                      <p:cNvPr id="0" name="图片 19460"/>
                      <p:cNvPicPr>
                        <a:picLocks noChangeAspect="1"/>
                      </p:cNvPicPr>
                      <p:nvPr/>
                    </p:nvPicPr>
                    <p:blipFill>
                      <a:blip r:embed="rId10"/>
                      <a:stretch>
                        <a:fillRect/>
                      </a:stretch>
                    </p:blipFill>
                    <p:spPr>
                      <a:xfrm>
                        <a:off x="2589619" y="2865176"/>
                        <a:ext cx="7524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972783" y="2910829"/>
          <a:ext cx="542924" cy="657224"/>
        </p:xfrm>
        <a:graphic>
          <a:graphicData uri="http://schemas.openxmlformats.org/presentationml/2006/ole">
            <mc:AlternateContent xmlns:mc="http://schemas.openxmlformats.org/markup-compatibility/2006">
              <mc:Choice xmlns:v="urn:schemas-microsoft-com:vml" Requires="v">
                <p:oleObj spid="_x0000_s19462" name="Equation" r:id="rId11" imgW="14325600" imgH="17373600" progId="">
                  <p:embed/>
                </p:oleObj>
              </mc:Choice>
              <mc:Fallback>
                <p:oleObj name="Equation" r:id="rId11" imgW="14325600" imgH="17373600" progId="">
                  <p:embed/>
                  <p:pic>
                    <p:nvPicPr>
                      <p:cNvPr id="0" name="图片 19461"/>
                      <p:cNvPicPr>
                        <a:picLocks noChangeAspect="1"/>
                      </p:cNvPicPr>
                      <p:nvPr/>
                    </p:nvPicPr>
                    <p:blipFill>
                      <a:blip r:embed="rId12"/>
                      <a:stretch>
                        <a:fillRect/>
                      </a:stretch>
                    </p:blipFill>
                    <p:spPr>
                      <a:xfrm>
                        <a:off x="3972783" y="2910829"/>
                        <a:ext cx="542924" cy="657224"/>
                      </a:xfrm>
                      <a:prstGeom prst="rect">
                        <a:avLst/>
                      </a:prstGeom>
                      <a:noFill/>
                      <a:ln w="9525">
                        <a:noFill/>
                      </a:ln>
                    </p:spPr>
                  </p:pic>
                </p:oleObj>
              </mc:Fallback>
            </mc:AlternateContent>
          </a:graphicData>
        </a:graphic>
      </p:graphicFrame>
      <p:sp>
        <p:nvSpPr>
          <p:cNvPr id="10" name="TextBox 2"/>
          <p:cNvSpPr txBox="1"/>
          <p:nvPr/>
        </p:nvSpPr>
        <p:spPr>
          <a:xfrm>
            <a:off x="468000" y="4563188"/>
            <a:ext cx="11831400" cy="204229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侦察卫星的向心加速度大于赤道上物体的向心加速度,</a:t>
            </a:r>
            <a:r>
              <a:rPr lang="zh-CN" altLang="en-US" sz="2410" kern="0" dirty="0" smtClean="0">
                <a:solidFill>
                  <a:srgbClr val="C00000"/>
                </a:solidFill>
                <a:latin typeface="Times New Roman" panose="02020603050405020304" pitchFamily="65" charset="-122"/>
                <a:ea typeface="楷体_GB2312" pitchFamily="65" charset="-122"/>
              </a:rPr>
              <a:t>A、C错误</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45" kern="0" spc="9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55"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20" kern="0" spc="60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45" kern="0" spc="-1318" dirty="0" smtClean="0">
                <a:solidFill>
                  <a:srgbClr val="000000"/>
                </a:solidFill>
                <a:latin typeface="Times New Roman" panose="02020603050405020304" pitchFamily="65" charset="-122"/>
                <a:ea typeface="楷体_GB2312" pitchFamily="65" charset="-122"/>
              </a:rPr>
              <a:t> </a:t>
            </a:r>
            <a:r>
              <a:rPr lang="zh-CN" altLang="en-US" sz="1630" kern="0" spc="451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,故该侦察卫星与地心连线和地球静止卫星与地心连线</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在相等时间内扫过的面积之比为1∶2,</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1" name="对象 10"/>
          <p:cNvGraphicFramePr>
            <a:graphicFrameLocks noChangeAspect="1"/>
          </p:cNvGraphicFramePr>
          <p:nvPr/>
        </p:nvGraphicFramePr>
        <p:xfrm>
          <a:off x="9758566" y="4672555"/>
          <a:ext cx="504825" cy="657225"/>
        </p:xfrm>
        <a:graphic>
          <a:graphicData uri="http://schemas.openxmlformats.org/presentationml/2006/ole">
            <mc:AlternateContent xmlns:mc="http://schemas.openxmlformats.org/markup-compatibility/2006">
              <mc:Choice xmlns:v="urn:schemas-microsoft-com:vml" Requires="v">
                <p:oleObj spid="_x0000_s19463" name="Equation" r:id="rId13" imgW="13411200" imgH="17373600" progId="">
                  <p:embed/>
                </p:oleObj>
              </mc:Choice>
              <mc:Fallback>
                <p:oleObj name="Equation" r:id="rId13" imgW="13411200" imgH="17373600" progId="">
                  <p:embed/>
                  <p:pic>
                    <p:nvPicPr>
                      <p:cNvPr id="0" name="图片 19462"/>
                      <p:cNvPicPr>
                        <a:picLocks noChangeAspect="1"/>
                      </p:cNvPicPr>
                      <p:nvPr/>
                    </p:nvPicPr>
                    <p:blipFill>
                      <a:blip r:embed="rId14"/>
                      <a:stretch>
                        <a:fillRect/>
                      </a:stretch>
                    </p:blipFill>
                    <p:spPr>
                      <a:xfrm>
                        <a:off x="9758566" y="4672555"/>
                        <a:ext cx="5048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0645419" y="4634715"/>
          <a:ext cx="504825" cy="695325"/>
        </p:xfrm>
        <a:graphic>
          <a:graphicData uri="http://schemas.openxmlformats.org/presentationml/2006/ole">
            <mc:AlternateContent xmlns:mc="http://schemas.openxmlformats.org/markup-compatibility/2006">
              <mc:Choice xmlns:v="urn:schemas-microsoft-com:vml" Requires="v">
                <p:oleObj spid="_x0000_s19464" name="Equation" r:id="rId15" imgW="13411200" imgH="18288000" progId="">
                  <p:embed/>
                </p:oleObj>
              </mc:Choice>
              <mc:Fallback>
                <p:oleObj name="Equation" r:id="rId15" imgW="13411200" imgH="18288000" progId="">
                  <p:embed/>
                  <p:pic>
                    <p:nvPicPr>
                      <p:cNvPr id="0" name="图片 19463"/>
                      <p:cNvPicPr>
                        <a:picLocks noChangeAspect="1"/>
                      </p:cNvPicPr>
                      <p:nvPr/>
                    </p:nvPicPr>
                    <p:blipFill>
                      <a:blip r:embed="rId16"/>
                      <a:stretch>
                        <a:fillRect/>
                      </a:stretch>
                    </p:blipFill>
                    <p:spPr>
                      <a:xfrm>
                        <a:off x="10645419" y="4634715"/>
                        <a:ext cx="504825" cy="6953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640573" y="5372386"/>
          <a:ext cx="485774" cy="695324"/>
        </p:xfrm>
        <a:graphic>
          <a:graphicData uri="http://schemas.openxmlformats.org/presentationml/2006/ole">
            <mc:AlternateContent xmlns:mc="http://schemas.openxmlformats.org/markup-compatibility/2006">
              <mc:Choice xmlns:v="urn:schemas-microsoft-com:vml" Requires="v">
                <p:oleObj spid="_x0000_s19465" name="Equation" r:id="rId17" imgW="12801600" imgH="18288000" progId="">
                  <p:embed/>
                </p:oleObj>
              </mc:Choice>
              <mc:Fallback>
                <p:oleObj name="Equation" r:id="rId17" imgW="12801600" imgH="18288000" progId="">
                  <p:embed/>
                  <p:pic>
                    <p:nvPicPr>
                      <p:cNvPr id="0" name="图片 19464"/>
                      <p:cNvPicPr>
                        <a:picLocks noChangeAspect="1"/>
                      </p:cNvPicPr>
                      <p:nvPr/>
                    </p:nvPicPr>
                    <p:blipFill>
                      <a:blip r:embed="rId18"/>
                      <a:stretch>
                        <a:fillRect/>
                      </a:stretch>
                    </p:blipFill>
                    <p:spPr>
                      <a:xfrm>
                        <a:off x="640573" y="5372386"/>
                        <a:ext cx="485774" cy="6953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957880" y="5410225"/>
          <a:ext cx="219075" cy="657225"/>
        </p:xfrm>
        <a:graphic>
          <a:graphicData uri="http://schemas.openxmlformats.org/presentationml/2006/ole">
            <mc:AlternateContent xmlns:mc="http://schemas.openxmlformats.org/markup-compatibility/2006">
              <mc:Choice xmlns:v="urn:schemas-microsoft-com:vml" Requires="v">
                <p:oleObj spid="_x0000_s19466" name="Equation" r:id="rId19" imgW="5791200" imgH="17373600" progId="">
                  <p:embed/>
                </p:oleObj>
              </mc:Choice>
              <mc:Fallback>
                <p:oleObj name="Equation" r:id="rId19" imgW="5791200" imgH="17373600" progId="">
                  <p:embed/>
                  <p:pic>
                    <p:nvPicPr>
                      <p:cNvPr id="0" name="图片 19465"/>
                      <p:cNvPicPr>
                        <a:picLocks noChangeAspect="1"/>
                      </p:cNvPicPr>
                      <p:nvPr/>
                    </p:nvPicPr>
                    <p:blipFill>
                      <a:blip r:embed="rId20"/>
                      <a:stretch>
                        <a:fillRect/>
                      </a:stretch>
                    </p:blipFill>
                    <p:spPr>
                      <a:xfrm>
                        <a:off x="2957880" y="5410225"/>
                        <a:ext cx="2190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3176955" y="5534088"/>
          <a:ext cx="781049" cy="352425"/>
        </p:xfrm>
        <a:graphic>
          <a:graphicData uri="http://schemas.openxmlformats.org/presentationml/2006/ole">
            <mc:AlternateContent xmlns:mc="http://schemas.openxmlformats.org/markup-compatibility/2006">
              <mc:Choice xmlns:v="urn:schemas-microsoft-com:vml" Requires="v">
                <p:oleObj spid="_x0000_s19467" name="Equation" r:id="rId21" imgW="20726400" imgH="9448800" progId="">
                  <p:embed/>
                </p:oleObj>
              </mc:Choice>
              <mc:Fallback>
                <p:oleObj name="Equation" r:id="rId21" imgW="20726400" imgH="9448800" progId="">
                  <p:embed/>
                  <p:pic>
                    <p:nvPicPr>
                      <p:cNvPr id="0" name="图片 19466"/>
                      <p:cNvPicPr>
                        <a:picLocks noChangeAspect="1"/>
                      </p:cNvPicPr>
                      <p:nvPr/>
                    </p:nvPicPr>
                    <p:blipFill>
                      <a:blip r:embed="rId22"/>
                      <a:stretch>
                        <a:fillRect/>
                      </a:stretch>
                    </p:blipFill>
                    <p:spPr>
                      <a:xfrm>
                        <a:off x="3176955" y="5534088"/>
                        <a:ext cx="781049" cy="352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871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地球同步卫星四个</a:t>
            </a:r>
            <a:r>
              <a:rPr lang="zh-CN" altLang="en-US" sz="2410" kern="0" dirty="0" smtClean="0">
                <a:solidFill>
                  <a:srgbClr val="000000"/>
                </a:solidFill>
                <a:latin typeface="华文细黑" panose="02010600040101010101" pitchFamily="65" charset="-122"/>
                <a:ea typeface="华文细黑" panose="02010600040101010101" pitchFamily="65" charset="-122"/>
              </a:rPr>
              <a:t>“一定”</a:t>
            </a:r>
            <a:endParaRPr lang="zh-CN" altLang="en-US" dirty="0"/>
          </a:p>
        </p:txBody>
      </p:sp>
      <p:pic>
        <p:nvPicPr>
          <p:cNvPr id="3" name="图片 3" descr="textimage7.jpeg"/>
          <p:cNvPicPr>
            <a:picLocks noChangeAspect="1"/>
          </p:cNvPicPr>
          <p:nvPr/>
        </p:nvPicPr>
        <p:blipFill>
          <a:blip r:embed="rId1"/>
          <a:stretch>
            <a:fillRect/>
          </a:stretch>
        </p:blipFill>
        <p:spPr>
          <a:xfrm>
            <a:off x="3369450" y="1920071"/>
            <a:ext cx="5690986" cy="36433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703068"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万有引力定律及其应用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3765" kern="0" spc="45036" dirty="0" smtClean="0">
                <a:solidFill>
                  <a:srgbClr val="DE0000"/>
                </a:solidFill>
                <a:latin typeface="Times New Roman" panose="02020603050405020304" pitchFamily="65" charset="-122"/>
                <a:ea typeface="微软雅黑" panose="020B0503020204020204" pitchFamily="34" charset="-122"/>
              </a:rPr>
              <a:t> </a:t>
            </a:r>
            <a:r>
              <a:rPr lang="zh-CN" altLang="en-US" sz="2495" kern="0" dirty="0" smtClean="0">
                <a:solidFill>
                  <a:srgbClr val="DE0000"/>
                </a:solidFill>
                <a:latin typeface="Times New Roman" panose="02020603050405020304" pitchFamily="65" charset="-122"/>
                <a:ea typeface="微软雅黑" panose="020B0503020204020204" pitchFamily="34" charset="-122"/>
              </a:rPr>
              <a:t> </a:t>
            </a:r>
            <a:endParaRPr lang="zh-CN" altLang="en-US"/>
          </a:p>
        </p:txBody>
      </p:sp>
      <p:pic>
        <p:nvPicPr>
          <p:cNvPr id="3" name="图片 3" descr="textimage8.jpeg"/>
          <p:cNvPicPr>
            <a:picLocks noChangeAspect="1"/>
          </p:cNvPicPr>
          <p:nvPr/>
        </p:nvPicPr>
        <p:blipFill>
          <a:blip r:embed="rId1"/>
          <a:stretch>
            <a:fillRect/>
          </a:stretch>
        </p:blipFill>
        <p:spPr>
          <a:xfrm>
            <a:off x="2012128" y="1705757"/>
            <a:ext cx="7467600" cy="3762374"/>
          </a:xfrm>
          <a:prstGeom prst="rect">
            <a:avLst/>
          </a:prstGeom>
        </p:spPr>
      </p:pic>
      <p:sp>
        <p:nvSpPr>
          <p:cNvPr id="4" name="TextBox 2"/>
          <p:cNvSpPr txBox="1"/>
          <p:nvPr/>
        </p:nvSpPr>
        <p:spPr>
          <a:xfrm>
            <a:off x="620400" y="8004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宇宙速度</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7690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(2024届陕西西安关山中学期中)</a:t>
            </a:r>
            <a:r>
              <a:rPr lang="zh-CN" altLang="en-US" sz="2410" kern="0" dirty="0" smtClean="0">
                <a:solidFill>
                  <a:srgbClr val="000000"/>
                </a:solidFill>
                <a:latin typeface="Times New Roman" panose="02020603050405020304" pitchFamily="65" charset="-122"/>
                <a:ea typeface="华文细黑" panose="02010600040101010101" pitchFamily="65" charset="-122"/>
              </a:rPr>
              <a:t>(多选)2020年我国进行了第一次火星探测,向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火星发射了“天问一号”。已知火星的质量约为地球质量的</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,火星的半径约为地球</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半径的</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。下列关于“天问一号”的说法中正确的是</a:t>
            </a:r>
            <a:r>
              <a:rPr lang="zh-CN" altLang="en-US" sz="1440" kern="0" spc="97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A.发射速度只要大于第一宇宙速度即可</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B.发射速度只有达到第三宇宙速度才可以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C.发射速度应大于第二宇宙速度且小于第三宇宙速度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D.“天问一号”环绕火星运行的最大速度约为地球的第一宇宙速度的</a:t>
            </a:r>
            <a:r>
              <a:rPr lang="zh-CN" altLang="en-US" sz="3285" kern="0" spc="9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8424000" y="1327051"/>
          <a:ext cx="209549" cy="657224"/>
        </p:xfrm>
        <a:graphic>
          <a:graphicData uri="http://schemas.openxmlformats.org/presentationml/2006/ole">
            <mc:AlternateContent xmlns:mc="http://schemas.openxmlformats.org/markup-compatibility/2006">
              <mc:Choice xmlns:v="urn:schemas-microsoft-com:vml" Requires="v">
                <p:oleObj spid="_x0000_s20481" name="Equation" r:id="rId1" imgW="5486400" imgH="17373600" progId="">
                  <p:embed/>
                </p:oleObj>
              </mc:Choice>
              <mc:Fallback>
                <p:oleObj name="Equation" r:id="rId1" imgW="5486400" imgH="17373600" progId="">
                  <p:embed/>
                  <p:pic>
                    <p:nvPicPr>
                      <p:cNvPr id="0" name="图片 20480"/>
                      <p:cNvPicPr>
                        <a:picLocks noChangeAspect="1"/>
                      </p:cNvPicPr>
                      <p:nvPr/>
                    </p:nvPicPr>
                    <p:blipFill>
                      <a:blip r:embed="rId2"/>
                      <a:stretch>
                        <a:fillRect/>
                      </a:stretch>
                    </p:blipFill>
                    <p:spPr>
                      <a:xfrm>
                        <a:off x="8424000" y="1327051"/>
                        <a:ext cx="2095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86000" y="2028264"/>
          <a:ext cx="219075" cy="657224"/>
        </p:xfrm>
        <a:graphic>
          <a:graphicData uri="http://schemas.openxmlformats.org/presentationml/2006/ole">
            <mc:AlternateContent xmlns:mc="http://schemas.openxmlformats.org/markup-compatibility/2006">
              <mc:Choice xmlns:v="urn:schemas-microsoft-com:vml" Requires="v">
                <p:oleObj spid="_x0000_s20482" name="Equation" r:id="rId3" imgW="5791200" imgH="17373600" progId="">
                  <p:embed/>
                </p:oleObj>
              </mc:Choice>
              <mc:Fallback>
                <p:oleObj name="Equation" r:id="rId3" imgW="5791200" imgH="17373600" progId="">
                  <p:embed/>
                  <p:pic>
                    <p:nvPicPr>
                      <p:cNvPr id="0" name="图片 20481"/>
                      <p:cNvPicPr>
                        <a:picLocks noChangeAspect="1"/>
                      </p:cNvPicPr>
                      <p:nvPr/>
                    </p:nvPicPr>
                    <p:blipFill>
                      <a:blip r:embed="rId4"/>
                      <a:stretch>
                        <a:fillRect/>
                      </a:stretch>
                    </p:blipFill>
                    <p:spPr>
                      <a:xfrm>
                        <a:off x="1386000" y="2028264"/>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639483" y="4448870"/>
          <a:ext cx="428625" cy="714375"/>
        </p:xfrm>
        <a:graphic>
          <a:graphicData uri="http://schemas.openxmlformats.org/presentationml/2006/ole">
            <mc:AlternateContent xmlns:mc="http://schemas.openxmlformats.org/markup-compatibility/2006">
              <mc:Choice xmlns:v="urn:schemas-microsoft-com:vml" Requires="v">
                <p:oleObj spid="_x0000_s20483" name="Equation" r:id="rId5" imgW="11277600" imgH="18897600" progId="">
                  <p:embed/>
                </p:oleObj>
              </mc:Choice>
              <mc:Fallback>
                <p:oleObj name="Equation" r:id="rId5" imgW="11277600" imgH="18897600" progId="">
                  <p:embed/>
                  <p:pic>
                    <p:nvPicPr>
                      <p:cNvPr id="0" name="图片 20482"/>
                      <p:cNvPicPr>
                        <a:picLocks noChangeAspect="1"/>
                      </p:cNvPicPr>
                      <p:nvPr/>
                    </p:nvPicPr>
                    <p:blipFill>
                      <a:blip r:embed="rId6"/>
                      <a:stretch>
                        <a:fillRect/>
                      </a:stretch>
                    </p:blipFill>
                    <p:spPr>
                      <a:xfrm>
                        <a:off x="9639483" y="4448870"/>
                        <a:ext cx="428625" cy="714375"/>
                      </a:xfrm>
                      <a:prstGeom prst="rect">
                        <a:avLst/>
                      </a:prstGeom>
                      <a:noFill/>
                      <a:ln w="9525">
                        <a:noFill/>
                      </a:ln>
                    </p:spPr>
                  </p:pic>
                </p:oleObj>
              </mc:Fallback>
            </mc:AlternateContent>
          </a:graphicData>
        </a:graphic>
      </p:graphicFrame>
      <p:sp>
        <p:nvSpPr>
          <p:cNvPr id="7" name="文本框 8"/>
          <p:cNvSpPr txBox="1"/>
          <p:nvPr/>
        </p:nvSpPr>
        <p:spPr>
          <a:xfrm>
            <a:off x="7820122" y="214514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634187"/>
            <a:ext cx="11831400" cy="18935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“天问一号”需要摆脱地球的束缚,成为火星的一颗卫星,则发射速度应</a:t>
            </a:r>
            <a:br>
              <a:rPr dirty="0"/>
            </a:br>
            <a:r>
              <a:rPr lang="zh-CN" altLang="en-US" sz="2410" kern="0" dirty="0" smtClean="0">
                <a:solidFill>
                  <a:srgbClr val="000000"/>
                </a:solidFill>
                <a:latin typeface="Times New Roman" panose="02020603050405020304" pitchFamily="65" charset="-122"/>
                <a:ea typeface="楷体_GB2312" pitchFamily="65" charset="-122"/>
              </a:rPr>
              <a:t>大于第二宇宙速度且小于第三宇宙速度,</a:t>
            </a:r>
            <a:r>
              <a:rPr lang="zh-CN" altLang="en-US" sz="2410" kern="0" dirty="0" smtClean="0">
                <a:solidFill>
                  <a:srgbClr val="C00000"/>
                </a:solidFill>
                <a:latin typeface="Times New Roman" panose="02020603050405020304" pitchFamily="65" charset="-122"/>
                <a:ea typeface="楷体_GB2312" pitchFamily="65" charset="-122"/>
              </a:rPr>
              <a:t>A、B错误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。由万有引力提供向心力可</a:t>
            </a:r>
            <a:br>
              <a:rPr dirty="0"/>
            </a:b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900" kern="0" spc="107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070" kern="0" spc="-5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35" kern="0" spc="268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3405" kern="0" spc="-4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740" kern="0" spc="608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35" kern="0" spc="313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55" kern="0" spc="22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994983" y="1933033"/>
          <a:ext cx="504825" cy="657224"/>
        </p:xfrm>
        <a:graphic>
          <a:graphicData uri="http://schemas.openxmlformats.org/presentationml/2006/ole">
            <mc:AlternateContent xmlns:mc="http://schemas.openxmlformats.org/markup-compatibility/2006">
              <mc:Choice xmlns:v="urn:schemas-microsoft-com:vml" Requires="v">
                <p:oleObj spid="_x0000_s21505" name="Equation" r:id="rId1" imgW="13411200" imgH="17373600" progId="">
                  <p:embed/>
                </p:oleObj>
              </mc:Choice>
              <mc:Fallback>
                <p:oleObj name="Equation" r:id="rId1" imgW="13411200" imgH="17373600" progId="">
                  <p:embed/>
                  <p:pic>
                    <p:nvPicPr>
                      <p:cNvPr id="0" name="图片 21504"/>
                      <p:cNvPicPr>
                        <a:picLocks noChangeAspect="1"/>
                      </p:cNvPicPr>
                      <p:nvPr/>
                    </p:nvPicPr>
                    <p:blipFill>
                      <a:blip r:embed="rId2"/>
                      <a:stretch>
                        <a:fillRect/>
                      </a:stretch>
                    </p:blipFill>
                    <p:spPr>
                      <a:xfrm>
                        <a:off x="994983" y="1933033"/>
                        <a:ext cx="50482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81836" y="1895193"/>
          <a:ext cx="314325" cy="695325"/>
        </p:xfrm>
        <a:graphic>
          <a:graphicData uri="http://schemas.openxmlformats.org/presentationml/2006/ole">
            <mc:AlternateContent xmlns:mc="http://schemas.openxmlformats.org/markup-compatibility/2006">
              <mc:Choice xmlns:v="urn:schemas-microsoft-com:vml" Requires="v">
                <p:oleObj spid="_x0000_s21506" name="Equation" r:id="rId3" imgW="8229600" imgH="18288000" progId="">
                  <p:embed/>
                </p:oleObj>
              </mc:Choice>
              <mc:Fallback>
                <p:oleObj name="Equation" r:id="rId3" imgW="8229600" imgH="18288000" progId="">
                  <p:embed/>
                  <p:pic>
                    <p:nvPicPr>
                      <p:cNvPr id="0" name="图片 21505"/>
                      <p:cNvPicPr>
                        <a:picLocks noChangeAspect="1"/>
                      </p:cNvPicPr>
                      <p:nvPr/>
                    </p:nvPicPr>
                    <p:blipFill>
                      <a:blip r:embed="rId4"/>
                      <a:stretch>
                        <a:fillRect/>
                      </a:stretch>
                    </p:blipFill>
                    <p:spPr>
                      <a:xfrm>
                        <a:off x="1881836" y="1895193"/>
                        <a:ext cx="314325" cy="6953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191874" y="1887380"/>
          <a:ext cx="752475" cy="733425"/>
        </p:xfrm>
        <a:graphic>
          <a:graphicData uri="http://schemas.openxmlformats.org/presentationml/2006/ole">
            <mc:AlternateContent xmlns:mc="http://schemas.openxmlformats.org/markup-compatibility/2006">
              <mc:Choice xmlns:v="urn:schemas-microsoft-com:vml" Requires="v">
                <p:oleObj spid="_x0000_s21507" name="Equation" r:id="rId5" imgW="19812000" imgH="19507200" progId="">
                  <p:embed/>
                </p:oleObj>
              </mc:Choice>
              <mc:Fallback>
                <p:oleObj name="Equation" r:id="rId5" imgW="19812000" imgH="19507200" progId="">
                  <p:embed/>
                  <p:pic>
                    <p:nvPicPr>
                      <p:cNvPr id="0" name="图片 21506"/>
                      <p:cNvPicPr>
                        <a:picLocks noChangeAspect="1"/>
                      </p:cNvPicPr>
                      <p:nvPr/>
                    </p:nvPicPr>
                    <p:blipFill>
                      <a:blip r:embed="rId6"/>
                      <a:stretch>
                        <a:fillRect/>
                      </a:stretch>
                    </p:blipFill>
                    <p:spPr>
                      <a:xfrm>
                        <a:off x="3191874" y="1887380"/>
                        <a:ext cx="752475"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32849" y="1914504"/>
          <a:ext cx="371474" cy="771524"/>
        </p:xfrm>
        <a:graphic>
          <a:graphicData uri="http://schemas.openxmlformats.org/presentationml/2006/ole">
            <mc:AlternateContent xmlns:mc="http://schemas.openxmlformats.org/markup-compatibility/2006">
              <mc:Choice xmlns:v="urn:schemas-microsoft-com:vml" Requires="v">
                <p:oleObj spid="_x0000_s21508" name="Equation" r:id="rId7" imgW="9753600" imgH="20421600" progId="">
                  <p:embed/>
                </p:oleObj>
              </mc:Choice>
              <mc:Fallback>
                <p:oleObj name="Equation" r:id="rId7" imgW="9753600" imgH="20421600" progId="">
                  <p:embed/>
                  <p:pic>
                    <p:nvPicPr>
                      <p:cNvPr id="0" name="图片 21507"/>
                      <p:cNvPicPr>
                        <a:picLocks noChangeAspect="1"/>
                      </p:cNvPicPr>
                      <p:nvPr/>
                    </p:nvPicPr>
                    <p:blipFill>
                      <a:blip r:embed="rId8"/>
                      <a:stretch>
                        <a:fillRect/>
                      </a:stretch>
                    </p:blipFill>
                    <p:spPr>
                      <a:xfrm>
                        <a:off x="4632849" y="1914504"/>
                        <a:ext cx="371474" cy="7715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176897" y="1858098"/>
          <a:ext cx="1247774" cy="847725"/>
        </p:xfrm>
        <a:graphic>
          <a:graphicData uri="http://schemas.openxmlformats.org/presentationml/2006/ole">
            <mc:AlternateContent xmlns:mc="http://schemas.openxmlformats.org/markup-compatibility/2006">
              <mc:Choice xmlns:v="urn:schemas-microsoft-com:vml" Requires="v">
                <p:oleObj spid="_x0000_s21509" name="Equation" r:id="rId9" imgW="32918400" imgH="22555200" progId="">
                  <p:embed/>
                </p:oleObj>
              </mc:Choice>
              <mc:Fallback>
                <p:oleObj name="Equation" r:id="rId9" imgW="32918400" imgH="22555200" progId="">
                  <p:embed/>
                  <p:pic>
                    <p:nvPicPr>
                      <p:cNvPr id="0" name="图片 21508"/>
                      <p:cNvPicPr>
                        <a:picLocks noChangeAspect="1"/>
                      </p:cNvPicPr>
                      <p:nvPr/>
                    </p:nvPicPr>
                    <p:blipFill>
                      <a:blip r:embed="rId10"/>
                      <a:stretch>
                        <a:fillRect/>
                      </a:stretch>
                    </p:blipFill>
                    <p:spPr>
                      <a:xfrm>
                        <a:off x="5176897" y="1858098"/>
                        <a:ext cx="1247774" cy="8477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597245" y="1887380"/>
          <a:ext cx="809625" cy="733425"/>
        </p:xfrm>
        <a:graphic>
          <a:graphicData uri="http://schemas.openxmlformats.org/presentationml/2006/ole">
            <mc:AlternateContent xmlns:mc="http://schemas.openxmlformats.org/markup-compatibility/2006">
              <mc:Choice xmlns:v="urn:schemas-microsoft-com:vml" Requires="v">
                <p:oleObj spid="_x0000_s21510" name="Equation" r:id="rId11" imgW="21336000" imgH="19507200" progId="">
                  <p:embed/>
                </p:oleObj>
              </mc:Choice>
              <mc:Fallback>
                <p:oleObj name="Equation" r:id="rId11" imgW="21336000" imgH="19507200" progId="">
                  <p:embed/>
                  <p:pic>
                    <p:nvPicPr>
                      <p:cNvPr id="0" name="图片 21509"/>
                      <p:cNvPicPr>
                        <a:picLocks noChangeAspect="1"/>
                      </p:cNvPicPr>
                      <p:nvPr/>
                    </p:nvPicPr>
                    <p:blipFill>
                      <a:blip r:embed="rId12"/>
                      <a:stretch>
                        <a:fillRect/>
                      </a:stretch>
                    </p:blipFill>
                    <p:spPr>
                      <a:xfrm>
                        <a:off x="6597245" y="1887380"/>
                        <a:ext cx="809625" cy="7334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579444" y="1877111"/>
          <a:ext cx="428625" cy="714375"/>
        </p:xfrm>
        <a:graphic>
          <a:graphicData uri="http://schemas.openxmlformats.org/presentationml/2006/ole">
            <mc:AlternateContent xmlns:mc="http://schemas.openxmlformats.org/markup-compatibility/2006">
              <mc:Choice xmlns:v="urn:schemas-microsoft-com:vml" Requires="v">
                <p:oleObj spid="_x0000_s21511" name="Equation" r:id="rId13" imgW="11277600" imgH="18897600" progId="">
                  <p:embed/>
                </p:oleObj>
              </mc:Choice>
              <mc:Fallback>
                <p:oleObj name="Equation" r:id="rId13" imgW="11277600" imgH="18897600" progId="">
                  <p:embed/>
                  <p:pic>
                    <p:nvPicPr>
                      <p:cNvPr id="0" name="图片 21510"/>
                      <p:cNvPicPr>
                        <a:picLocks noChangeAspect="1"/>
                      </p:cNvPicPr>
                      <p:nvPr/>
                    </p:nvPicPr>
                    <p:blipFill>
                      <a:blip r:embed="rId14"/>
                      <a:stretch>
                        <a:fillRect/>
                      </a:stretch>
                    </p:blipFill>
                    <p:spPr>
                      <a:xfrm>
                        <a:off x="7579444" y="1877111"/>
                        <a:ext cx="42862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3399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(人教版必修二P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64</a:t>
            </a:r>
            <a:r>
              <a:rPr lang="zh-CN" altLang="en-US" sz="2410"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改编)金星的半径是地球半径的95%,质量为地球质量</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82</a:t>
            </a:r>
            <a:r>
              <a:rPr lang="zh-CN" altLang="en-US" sz="2410" kern="0" dirty="0" smtClean="0">
                <a:solidFill>
                  <a:srgbClr val="000000"/>
                </a:solidFill>
                <a:latin typeface="Times New Roman" panose="02020603050405020304" pitchFamily="65" charset="-122"/>
                <a:ea typeface="华文细黑" panose="02010600040101010101" pitchFamily="65" charset="-122"/>
              </a:rPr>
              <a:t>%。若忽略星球自转,已知地球表面的自由落体加速度为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,地球的第一宇宙速度为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(1)(回归教材)金星表面的自由落体加速度是多大?金星的“第一宇宙速度”是多大?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(2)(链接高考)(2024湖南,7,5分)(多选)2024年5月3日,“嫦娥六号”探测器顺利进入地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月转移轨道,正式开启月球之旅。相较于“嫦娥四号”和“嫦娥五号”,本次的主要任</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务是登陆月球背面进行月壤采集,并通过升空器将月壤转移至绕月运行的返回舱,返回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舱再通过返回轨道返回地球。设返回舱绕月运行的轨道为圆轨道,半径近似为月球半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径。已知月球表面重力加速度约为地球表面的</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,月球半径约为地球半径的</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。关于返</a:t>
            </a:r>
            <a:endParaRPr lang="zh-CN" altLang="en-US" dirty="0"/>
          </a:p>
        </p:txBody>
      </p:sp>
      <p:graphicFrame>
        <p:nvGraphicFramePr>
          <p:cNvPr id="4" name="对象 3"/>
          <p:cNvGraphicFramePr>
            <a:graphicFrameLocks noChangeAspect="1"/>
          </p:cNvGraphicFramePr>
          <p:nvPr/>
        </p:nvGraphicFramePr>
        <p:xfrm>
          <a:off x="6588000" y="5245023"/>
          <a:ext cx="209549" cy="657224"/>
        </p:xfrm>
        <a:graphic>
          <a:graphicData uri="http://schemas.openxmlformats.org/presentationml/2006/ole">
            <mc:AlternateContent xmlns:mc="http://schemas.openxmlformats.org/markup-compatibility/2006">
              <mc:Choice xmlns:v="urn:schemas-microsoft-com:vml" Requires="v">
                <p:oleObj spid="_x0000_s22529" name="Equation" r:id="rId1" imgW="5486400" imgH="17373600" progId="">
                  <p:embed/>
                </p:oleObj>
              </mc:Choice>
              <mc:Fallback>
                <p:oleObj name="Equation" r:id="rId1" imgW="5486400" imgH="17373600" progId="">
                  <p:embed/>
                  <p:pic>
                    <p:nvPicPr>
                      <p:cNvPr id="0" name="图片 22528"/>
                      <p:cNvPicPr>
                        <a:picLocks noChangeAspect="1"/>
                      </p:cNvPicPr>
                      <p:nvPr/>
                    </p:nvPicPr>
                    <p:blipFill>
                      <a:blip r:embed="rId2"/>
                      <a:stretch>
                        <a:fillRect/>
                      </a:stretch>
                    </p:blipFill>
                    <p:spPr>
                      <a:xfrm>
                        <a:off x="6588000" y="5245023"/>
                        <a:ext cx="2095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240050" y="5245023"/>
          <a:ext cx="219075" cy="657225"/>
        </p:xfrm>
        <a:graphic>
          <a:graphicData uri="http://schemas.openxmlformats.org/presentationml/2006/ole">
            <mc:AlternateContent xmlns:mc="http://schemas.openxmlformats.org/markup-compatibility/2006">
              <mc:Choice xmlns:v="urn:schemas-microsoft-com:vml" Requires="v">
                <p:oleObj spid="_x0000_s22530" name="Equation" r:id="rId3" imgW="5791200" imgH="17373600" progId="">
                  <p:embed/>
                </p:oleObj>
              </mc:Choice>
              <mc:Fallback>
                <p:oleObj name="Equation" r:id="rId3" imgW="5791200" imgH="17373600" progId="">
                  <p:embed/>
                  <p:pic>
                    <p:nvPicPr>
                      <p:cNvPr id="0" name="图片 22529"/>
                      <p:cNvPicPr>
                        <a:picLocks noChangeAspect="1"/>
                      </p:cNvPicPr>
                      <p:nvPr/>
                    </p:nvPicPr>
                    <p:blipFill>
                      <a:blip r:embed="rId4"/>
                      <a:stretch>
                        <a:fillRect/>
                      </a:stretch>
                    </p:blipFill>
                    <p:spPr>
                      <a:xfrm>
                        <a:off x="10240050" y="5245023"/>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回舱在该绕月轨道上的运动,下列说法正确的是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A.其相对于月球的速度大于地球第一宇宙速度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B.其相对于月球的速度小于地球第一宇宙速度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C.其绕月飞行周期约为地球上近地圆轨道卫星周期的</a:t>
            </a:r>
            <a:r>
              <a:rPr lang="zh-CN" altLang="en-US" sz="3350" kern="0" spc="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倍</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D.其绕月飞行周期约为地球上近地圆轨道卫星周期的</a:t>
            </a:r>
            <a:r>
              <a:rPr lang="zh-CN" altLang="en-US" sz="3350" kern="0" spc="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倍</a:t>
            </a:r>
            <a:endParaRPr lang="zh-CN" altLang="en-US"/>
          </a:p>
        </p:txBody>
      </p:sp>
      <p:graphicFrame>
        <p:nvGraphicFramePr>
          <p:cNvPr id="4" name="对象 3"/>
          <p:cNvGraphicFramePr>
            <a:graphicFrameLocks noChangeAspect="1"/>
          </p:cNvGraphicFramePr>
          <p:nvPr/>
        </p:nvGraphicFramePr>
        <p:xfrm>
          <a:off x="7480599" y="2458178"/>
          <a:ext cx="428625" cy="733425"/>
        </p:xfrm>
        <a:graphic>
          <a:graphicData uri="http://schemas.openxmlformats.org/presentationml/2006/ole">
            <mc:AlternateContent xmlns:mc="http://schemas.openxmlformats.org/markup-compatibility/2006">
              <mc:Choice xmlns:v="urn:schemas-microsoft-com:vml" Requires="v">
                <p:oleObj spid="_x0000_s23553" name="Equation" r:id="rId1" imgW="11277600" imgH="19507200" progId="">
                  <p:embed/>
                </p:oleObj>
              </mc:Choice>
              <mc:Fallback>
                <p:oleObj name="Equation" r:id="rId1" imgW="11277600" imgH="19507200" progId="">
                  <p:embed/>
                  <p:pic>
                    <p:nvPicPr>
                      <p:cNvPr id="0" name="图片 23552"/>
                      <p:cNvPicPr>
                        <a:picLocks noChangeAspect="1"/>
                      </p:cNvPicPr>
                      <p:nvPr/>
                    </p:nvPicPr>
                    <p:blipFill>
                      <a:blip r:embed="rId2"/>
                      <a:stretch>
                        <a:fillRect/>
                      </a:stretch>
                    </p:blipFill>
                    <p:spPr>
                      <a:xfrm>
                        <a:off x="7480599" y="2458178"/>
                        <a:ext cx="428625"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497483" y="3250306"/>
          <a:ext cx="428625" cy="733425"/>
        </p:xfrm>
        <a:graphic>
          <a:graphicData uri="http://schemas.openxmlformats.org/presentationml/2006/ole">
            <mc:AlternateContent xmlns:mc="http://schemas.openxmlformats.org/markup-compatibility/2006">
              <mc:Choice xmlns:v="urn:schemas-microsoft-com:vml" Requires="v">
                <p:oleObj spid="_x0000_s23554" name="Equation" r:id="rId3" imgW="11277600" imgH="19507200" progId="">
                  <p:embed/>
                </p:oleObj>
              </mc:Choice>
              <mc:Fallback>
                <p:oleObj name="Equation" r:id="rId3" imgW="11277600" imgH="19507200" progId="">
                  <p:embed/>
                  <p:pic>
                    <p:nvPicPr>
                      <p:cNvPr id="0" name="图片 23553"/>
                      <p:cNvPicPr>
                        <a:picLocks noChangeAspect="1"/>
                      </p:cNvPicPr>
                      <p:nvPr/>
                    </p:nvPicPr>
                    <p:blipFill>
                      <a:blip r:embed="rId4"/>
                      <a:stretch>
                        <a:fillRect/>
                      </a:stretch>
                    </p:blipFill>
                    <p:spPr>
                      <a:xfrm>
                        <a:off x="7497483" y="3250306"/>
                        <a:ext cx="428625" cy="733425"/>
                      </a:xfrm>
                      <a:prstGeom prst="rect">
                        <a:avLst/>
                      </a:prstGeom>
                      <a:noFill/>
                      <a:ln w="9525">
                        <a:noFill/>
                      </a:ln>
                    </p:spPr>
                  </p:pic>
                </p:oleObj>
              </mc:Fallback>
            </mc:AlternateContent>
          </a:graphicData>
        </a:graphic>
      </p:graphicFrame>
      <p:grpSp>
        <p:nvGrpSpPr>
          <p:cNvPr id="9" name="组合 8"/>
          <p:cNvGrpSpPr/>
          <p:nvPr/>
        </p:nvGrpSpPr>
        <p:grpSpPr>
          <a:xfrm>
            <a:off x="468000" y="4394530"/>
            <a:ext cx="11831400" cy="830734"/>
            <a:chOff x="468000" y="4394530"/>
            <a:chExt cx="11831400" cy="830734"/>
          </a:xfrm>
        </p:grpSpPr>
        <p:sp>
          <p:nvSpPr>
            <p:cNvPr id="6" name="TextBox 2"/>
            <p:cNvSpPr txBox="1"/>
            <p:nvPr/>
          </p:nvSpPr>
          <p:spPr>
            <a:xfrm>
              <a:off x="468000" y="4394530"/>
              <a:ext cx="11831400" cy="6806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000" kern="0" spc="217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350" kern="0" spc="264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    (2)BD</a:t>
              </a:r>
              <a:endParaRPr lang="zh-CN" altLang="en-US" dirty="0"/>
            </a:p>
          </p:txBody>
        </p:sp>
        <p:graphicFrame>
          <p:nvGraphicFramePr>
            <p:cNvPr id="7" name="对象 6"/>
            <p:cNvGraphicFramePr>
              <a:graphicFrameLocks noChangeAspect="1"/>
            </p:cNvGraphicFramePr>
            <p:nvPr/>
          </p:nvGraphicFramePr>
          <p:xfrm>
            <a:off x="1742800" y="4537492"/>
            <a:ext cx="657224" cy="657224"/>
          </p:xfrm>
          <a:graphic>
            <a:graphicData uri="http://schemas.openxmlformats.org/presentationml/2006/ole">
              <mc:AlternateContent xmlns:mc="http://schemas.openxmlformats.org/markup-compatibility/2006">
                <mc:Choice xmlns:v="urn:schemas-microsoft-com:vml" Requires="v">
                  <p:oleObj spid="_x0000_s23555" name="Equation" r:id="rId5" imgW="17373600" imgH="17373600" progId="">
                    <p:embed/>
                  </p:oleObj>
                </mc:Choice>
                <mc:Fallback>
                  <p:oleObj name="Equation" r:id="rId5" imgW="17373600" imgH="17373600" progId="">
                    <p:embed/>
                    <p:pic>
                      <p:nvPicPr>
                        <p:cNvPr id="0" name="图片 23554"/>
                        <p:cNvPicPr>
                          <a:picLocks noChangeAspect="1"/>
                        </p:cNvPicPr>
                        <p:nvPr/>
                      </p:nvPicPr>
                      <p:blipFill>
                        <a:blip r:embed="rId6"/>
                        <a:stretch>
                          <a:fillRect/>
                        </a:stretch>
                      </p:blipFill>
                      <p:spPr>
                        <a:xfrm>
                          <a:off x="1742800" y="4537492"/>
                          <a:ext cx="6572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859025" y="4491839"/>
            <a:ext cx="762000" cy="733425"/>
          </p:xfrm>
          <a:graphic>
            <a:graphicData uri="http://schemas.openxmlformats.org/presentationml/2006/ole">
              <mc:AlternateContent xmlns:mc="http://schemas.openxmlformats.org/markup-compatibility/2006">
                <mc:Choice xmlns:v="urn:schemas-microsoft-com:vml" Requires="v">
                  <p:oleObj spid="_x0000_s23556" name="Equation" r:id="rId7" imgW="20116800" imgH="19507200" progId="">
                    <p:embed/>
                  </p:oleObj>
                </mc:Choice>
                <mc:Fallback>
                  <p:oleObj name="Equation" r:id="rId7" imgW="20116800" imgH="19507200" progId="">
                    <p:embed/>
                    <p:pic>
                      <p:nvPicPr>
                        <p:cNvPr id="0" name="图片 23555"/>
                        <p:cNvPicPr>
                          <a:picLocks noChangeAspect="1"/>
                        </p:cNvPicPr>
                        <p:nvPr/>
                      </p:nvPicPr>
                      <p:blipFill>
                        <a:blip r:embed="rId8"/>
                        <a:stretch>
                          <a:fillRect/>
                        </a:stretch>
                      </p:blipFill>
                      <p:spPr>
                        <a:xfrm>
                          <a:off x="2859025" y="4491839"/>
                          <a:ext cx="762000" cy="733425"/>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8480" y="491311"/>
            <a:ext cx="11831400" cy="46252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(1)对金星表面的物体有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450" kern="0" spc="210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金</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对地球表面的物体有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450" kern="0" spc="210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20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解法一:对在金星表面围绕金星做匀速圆周运动的卫星有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415" kern="0" spc="26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545" kern="0" spc="5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710" kern="0" spc="379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717784" y="627502"/>
          <a:ext cx="704849" cy="761999"/>
        </p:xfrm>
        <a:graphic>
          <a:graphicData uri="http://schemas.openxmlformats.org/presentationml/2006/ole">
            <mc:AlternateContent xmlns:mc="http://schemas.openxmlformats.org/markup-compatibility/2006">
              <mc:Choice xmlns:v="urn:schemas-microsoft-com:vml" Requires="v">
                <p:oleObj spid="_x0000_s24577" name="Equation" r:id="rId1" imgW="18592800" imgH="20116800" progId="">
                  <p:embed/>
                </p:oleObj>
              </mc:Choice>
              <mc:Fallback>
                <p:oleObj name="Equation" r:id="rId1" imgW="18592800" imgH="20116800" progId="">
                  <p:embed/>
                  <p:pic>
                    <p:nvPicPr>
                      <p:cNvPr id="0" name="图片 24576"/>
                      <p:cNvPicPr>
                        <a:picLocks noChangeAspect="1"/>
                      </p:cNvPicPr>
                      <p:nvPr/>
                    </p:nvPicPr>
                    <p:blipFill>
                      <a:blip r:embed="rId2"/>
                      <a:stretch>
                        <a:fillRect/>
                      </a:stretch>
                    </p:blipFill>
                    <p:spPr>
                      <a:xfrm>
                        <a:off x="4717784" y="627502"/>
                        <a:ext cx="704849" cy="761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42983" y="1446974"/>
          <a:ext cx="704850" cy="761999"/>
        </p:xfrm>
        <a:graphic>
          <a:graphicData uri="http://schemas.openxmlformats.org/presentationml/2006/ole">
            <mc:AlternateContent xmlns:mc="http://schemas.openxmlformats.org/markup-compatibility/2006">
              <mc:Choice xmlns:v="urn:schemas-microsoft-com:vml" Requires="v">
                <p:oleObj spid="_x0000_s24578" name="Equation" r:id="rId3" imgW="18592800" imgH="20116800" progId="">
                  <p:embed/>
                </p:oleObj>
              </mc:Choice>
              <mc:Fallback>
                <p:oleObj name="Equation" r:id="rId3" imgW="18592800" imgH="20116800" progId="">
                  <p:embed/>
                  <p:pic>
                    <p:nvPicPr>
                      <p:cNvPr id="0" name="图片 24577"/>
                      <p:cNvPicPr>
                        <a:picLocks noChangeAspect="1"/>
                      </p:cNvPicPr>
                      <p:nvPr/>
                    </p:nvPicPr>
                    <p:blipFill>
                      <a:blip r:embed="rId4"/>
                      <a:stretch>
                        <a:fillRect/>
                      </a:stretch>
                    </p:blipFill>
                    <p:spPr>
                      <a:xfrm>
                        <a:off x="3442983" y="1446974"/>
                        <a:ext cx="704850"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170573" y="2216917"/>
          <a:ext cx="657224" cy="657224"/>
        </p:xfrm>
        <a:graphic>
          <a:graphicData uri="http://schemas.openxmlformats.org/presentationml/2006/ole">
            <mc:AlternateContent xmlns:mc="http://schemas.openxmlformats.org/markup-compatibility/2006">
              <mc:Choice xmlns:v="urn:schemas-microsoft-com:vml" Requires="v">
                <p:oleObj spid="_x0000_s24579" name="Equation" r:id="rId5" imgW="17373600" imgH="17373600" progId="">
                  <p:embed/>
                </p:oleObj>
              </mc:Choice>
              <mc:Fallback>
                <p:oleObj name="Equation" r:id="rId5" imgW="17373600" imgH="17373600" progId="">
                  <p:embed/>
                  <p:pic>
                    <p:nvPicPr>
                      <p:cNvPr id="0" name="图片 24578"/>
                      <p:cNvPicPr>
                        <a:picLocks noChangeAspect="1"/>
                      </p:cNvPicPr>
                      <p:nvPr/>
                    </p:nvPicPr>
                    <p:blipFill>
                      <a:blip r:embed="rId6"/>
                      <a:stretch>
                        <a:fillRect/>
                      </a:stretch>
                    </p:blipFill>
                    <p:spPr>
                      <a:xfrm>
                        <a:off x="2170573" y="2216917"/>
                        <a:ext cx="6572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88983" y="3576856"/>
          <a:ext cx="771525" cy="762000"/>
        </p:xfrm>
        <a:graphic>
          <a:graphicData uri="http://schemas.openxmlformats.org/presentationml/2006/ole">
            <mc:AlternateContent xmlns:mc="http://schemas.openxmlformats.org/markup-compatibility/2006">
              <mc:Choice xmlns:v="urn:schemas-microsoft-com:vml" Requires="v">
                <p:oleObj spid="_x0000_s24580" name="Equation" r:id="rId7" imgW="20421600" imgH="20116800" progId="">
                  <p:embed/>
                </p:oleObj>
              </mc:Choice>
              <mc:Fallback>
                <p:oleObj name="Equation" r:id="rId7" imgW="20421600" imgH="20116800" progId="">
                  <p:embed/>
                  <p:pic>
                    <p:nvPicPr>
                      <p:cNvPr id="0" name="图片 24579"/>
                      <p:cNvPicPr>
                        <a:picLocks noChangeAspect="1"/>
                      </p:cNvPicPr>
                      <p:nvPr/>
                    </p:nvPicPr>
                    <p:blipFill>
                      <a:blip r:embed="rId8"/>
                      <a:stretch>
                        <a:fillRect/>
                      </a:stretch>
                    </p:blipFill>
                    <p:spPr>
                      <a:xfrm>
                        <a:off x="688983" y="3576856"/>
                        <a:ext cx="771525" cy="762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897670" y="3548430"/>
          <a:ext cx="457200" cy="790575"/>
        </p:xfrm>
        <a:graphic>
          <a:graphicData uri="http://schemas.openxmlformats.org/presentationml/2006/ole">
            <mc:AlternateContent xmlns:mc="http://schemas.openxmlformats.org/markup-compatibility/2006">
              <mc:Choice xmlns:v="urn:schemas-microsoft-com:vml" Requires="v">
                <p:oleObj spid="_x0000_s24581" name="Equation" r:id="rId9" imgW="12192000" imgH="21031200" progId="">
                  <p:embed/>
                </p:oleObj>
              </mc:Choice>
              <mc:Fallback>
                <p:oleObj name="Equation" r:id="rId9" imgW="12192000" imgH="21031200" progId="">
                  <p:embed/>
                  <p:pic>
                    <p:nvPicPr>
                      <p:cNvPr id="0" name="图片 24580"/>
                      <p:cNvPicPr>
                        <a:picLocks noChangeAspect="1"/>
                      </p:cNvPicPr>
                      <p:nvPr/>
                    </p:nvPicPr>
                    <p:blipFill>
                      <a:blip r:embed="rId10"/>
                      <a:stretch>
                        <a:fillRect/>
                      </a:stretch>
                    </p:blipFill>
                    <p:spPr>
                      <a:xfrm>
                        <a:off x="1897670" y="3548430"/>
                        <a:ext cx="457200" cy="7905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234213" y="4394841"/>
          <a:ext cx="952499" cy="838199"/>
        </p:xfrm>
        <a:graphic>
          <a:graphicData uri="http://schemas.openxmlformats.org/presentationml/2006/ole">
            <mc:AlternateContent xmlns:mc="http://schemas.openxmlformats.org/markup-compatibility/2006">
              <mc:Choice xmlns:v="urn:schemas-microsoft-com:vml" Requires="v">
                <p:oleObj spid="_x0000_s24582" name="Equation" r:id="rId11" imgW="25298400" imgH="22250400" progId="">
                  <p:embed/>
                </p:oleObj>
              </mc:Choice>
              <mc:Fallback>
                <p:oleObj name="Equation" r:id="rId11" imgW="25298400" imgH="22250400" progId="">
                  <p:embed/>
                  <p:pic>
                    <p:nvPicPr>
                      <p:cNvPr id="0" name="图片 24581"/>
                      <p:cNvPicPr>
                        <a:picLocks noChangeAspect="1"/>
                      </p:cNvPicPr>
                      <p:nvPr/>
                    </p:nvPicPr>
                    <p:blipFill>
                      <a:blip r:embed="rId12"/>
                      <a:stretch>
                        <a:fillRect/>
                      </a:stretch>
                    </p:blipFill>
                    <p:spPr>
                      <a:xfrm>
                        <a:off x="1234213" y="4394841"/>
                        <a:ext cx="952499" cy="8381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对在地球表面围绕地球做匀速圆周运动的卫星有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380" kern="0" spc="26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65" kern="0" spc="-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675" kern="0" spc="3823"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275"/>
              </a:spcBef>
              <a:buNone/>
            </a:pPr>
            <a:r>
              <a:rPr lang="zh-CN" altLang="en-US" sz="2410" kern="0" dirty="0" smtClean="0">
                <a:solidFill>
                  <a:srgbClr val="000000"/>
                </a:solidFill>
                <a:latin typeface="Times New Roman" panose="02020603050405020304" pitchFamily="65" charset="-122"/>
                <a:ea typeface="楷体_GB2312" pitchFamily="65" charset="-122"/>
              </a:rPr>
              <a:t>联立解得金星的“第一宇宙速度”为</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金</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64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解法二:对在金星表面围绕金星做匀速圆周运动的卫星有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1815" kern="0" baseline="-15000" dirty="0" smtClean="0">
                <a:solidFill>
                  <a:srgbClr val="000000"/>
                </a:solidFill>
                <a:latin typeface="Times New Roman" panose="02020603050405020304" pitchFamily="65" charset="-122"/>
                <a:ea typeface="楷体_GB2312" pitchFamily="65" charset="-122"/>
              </a:rPr>
              <a:t>金</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金</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965" kern="0" spc="5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220"/>
              </a:spcBef>
              <a:buNone/>
            </a:pPr>
            <a:r>
              <a:rPr lang="zh-CN" altLang="en-US" sz="2410" kern="0" dirty="0" smtClean="0">
                <a:solidFill>
                  <a:srgbClr val="000000"/>
                </a:solidFill>
                <a:latin typeface="Times New Roman" panose="02020603050405020304" pitchFamily="65" charset="-122"/>
                <a:ea typeface="楷体_GB2312" pitchFamily="65" charset="-122"/>
              </a:rPr>
              <a:t>对在地球表面围绕地球做匀速圆周运动的卫星有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15" kern="0" spc="-1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970" kern="0" spc="3729"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688983" y="1398094"/>
          <a:ext cx="771525" cy="761999"/>
        </p:xfrm>
        <a:graphic>
          <a:graphicData uri="http://schemas.openxmlformats.org/presentationml/2006/ole">
            <mc:AlternateContent xmlns:mc="http://schemas.openxmlformats.org/markup-compatibility/2006">
              <mc:Choice xmlns:v="urn:schemas-microsoft-com:vml" Requires="v">
                <p:oleObj spid="_x0000_s25601" name="Equation" r:id="rId1" imgW="20421600" imgH="20116800" progId="">
                  <p:embed/>
                </p:oleObj>
              </mc:Choice>
              <mc:Fallback>
                <p:oleObj name="Equation" r:id="rId1" imgW="20421600" imgH="20116800" progId="">
                  <p:embed/>
                  <p:pic>
                    <p:nvPicPr>
                      <p:cNvPr id="0" name="图片 25600"/>
                      <p:cNvPicPr>
                        <a:picLocks noChangeAspect="1"/>
                      </p:cNvPicPr>
                      <p:nvPr/>
                    </p:nvPicPr>
                    <p:blipFill>
                      <a:blip r:embed="rId2"/>
                      <a:stretch>
                        <a:fillRect/>
                      </a:stretch>
                    </p:blipFill>
                    <p:spPr>
                      <a:xfrm>
                        <a:off x="688983" y="1398094"/>
                        <a:ext cx="771525" cy="761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97670" y="1381276"/>
          <a:ext cx="428625" cy="781050"/>
        </p:xfrm>
        <a:graphic>
          <a:graphicData uri="http://schemas.openxmlformats.org/presentationml/2006/ole">
            <mc:AlternateContent xmlns:mc="http://schemas.openxmlformats.org/markup-compatibility/2006">
              <mc:Choice xmlns:v="urn:schemas-microsoft-com:vml" Requires="v">
                <p:oleObj spid="_x0000_s25602" name="Equation" r:id="rId3" imgW="11277600" imgH="20726400" progId="">
                  <p:embed/>
                </p:oleObj>
              </mc:Choice>
              <mc:Fallback>
                <p:oleObj name="Equation" r:id="rId3" imgW="11277600" imgH="20726400" progId="">
                  <p:embed/>
                  <p:pic>
                    <p:nvPicPr>
                      <p:cNvPr id="0" name="图片 25601"/>
                      <p:cNvPicPr>
                        <a:picLocks noChangeAspect="1"/>
                      </p:cNvPicPr>
                      <p:nvPr/>
                    </p:nvPicPr>
                    <p:blipFill>
                      <a:blip r:embed="rId4"/>
                      <a:stretch>
                        <a:fillRect/>
                      </a:stretch>
                    </p:blipFill>
                    <p:spPr>
                      <a:xfrm>
                        <a:off x="1897670" y="1381276"/>
                        <a:ext cx="428625" cy="7810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16008" y="1341167"/>
          <a:ext cx="952499" cy="828674"/>
        </p:xfrm>
        <a:graphic>
          <a:graphicData uri="http://schemas.openxmlformats.org/presentationml/2006/ole">
            <mc:AlternateContent xmlns:mc="http://schemas.openxmlformats.org/markup-compatibility/2006">
              <mc:Choice xmlns:v="urn:schemas-microsoft-com:vml" Requires="v">
                <p:oleObj spid="_x0000_s25603" name="Equation" r:id="rId5" imgW="25298400" imgH="21945600" progId="">
                  <p:embed/>
                </p:oleObj>
              </mc:Choice>
              <mc:Fallback>
                <p:oleObj name="Equation" r:id="rId5" imgW="25298400" imgH="21945600" progId="">
                  <p:embed/>
                  <p:pic>
                    <p:nvPicPr>
                      <p:cNvPr id="0" name="图片 25602"/>
                      <p:cNvPicPr>
                        <a:picLocks noChangeAspect="1"/>
                      </p:cNvPicPr>
                      <p:nvPr/>
                    </p:nvPicPr>
                    <p:blipFill>
                      <a:blip r:embed="rId6"/>
                      <a:stretch>
                        <a:fillRect/>
                      </a:stretch>
                    </p:blipFill>
                    <p:spPr>
                      <a:xfrm>
                        <a:off x="3016008" y="1341167"/>
                        <a:ext cx="952499" cy="8286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28213" y="2766530"/>
          <a:ext cx="761999" cy="733425"/>
        </p:xfrm>
        <a:graphic>
          <a:graphicData uri="http://schemas.openxmlformats.org/presentationml/2006/ole">
            <mc:AlternateContent xmlns:mc="http://schemas.openxmlformats.org/markup-compatibility/2006">
              <mc:Choice xmlns:v="urn:schemas-microsoft-com:vml" Requires="v">
                <p:oleObj spid="_x0000_s25604" name="Equation" r:id="rId7" imgW="20116800" imgH="19507200" progId="">
                  <p:embed/>
                </p:oleObj>
              </mc:Choice>
              <mc:Fallback>
                <p:oleObj name="Equation" r:id="rId7" imgW="20116800" imgH="19507200" progId="">
                  <p:embed/>
                  <p:pic>
                    <p:nvPicPr>
                      <p:cNvPr id="0" name="图片 25603"/>
                      <p:cNvPicPr>
                        <a:picLocks noChangeAspect="1"/>
                      </p:cNvPicPr>
                      <p:nvPr/>
                    </p:nvPicPr>
                    <p:blipFill>
                      <a:blip r:embed="rId8"/>
                      <a:stretch>
                        <a:fillRect/>
                      </a:stretch>
                    </p:blipFill>
                    <p:spPr>
                      <a:xfrm>
                        <a:off x="928213" y="2766530"/>
                        <a:ext cx="761999"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475750" y="4173204"/>
          <a:ext cx="457200" cy="790575"/>
        </p:xfrm>
        <a:graphic>
          <a:graphicData uri="http://schemas.openxmlformats.org/presentationml/2006/ole">
            <mc:AlternateContent xmlns:mc="http://schemas.openxmlformats.org/markup-compatibility/2006">
              <mc:Choice xmlns:v="urn:schemas-microsoft-com:vml" Requires="v">
                <p:oleObj spid="_x0000_s25605" name="Equation" r:id="rId9" imgW="12192000" imgH="21031200" progId="">
                  <p:embed/>
                </p:oleObj>
              </mc:Choice>
              <mc:Fallback>
                <p:oleObj name="Equation" r:id="rId9" imgW="12192000" imgH="21031200" progId="">
                  <p:embed/>
                  <p:pic>
                    <p:nvPicPr>
                      <p:cNvPr id="0" name="图片 25604"/>
                      <p:cNvPicPr>
                        <a:picLocks noChangeAspect="1"/>
                      </p:cNvPicPr>
                      <p:nvPr/>
                    </p:nvPicPr>
                    <p:blipFill>
                      <a:blip r:embed="rId10"/>
                      <a:stretch>
                        <a:fillRect/>
                      </a:stretch>
                    </p:blipFill>
                    <p:spPr>
                      <a:xfrm>
                        <a:off x="1475750" y="4173204"/>
                        <a:ext cx="457200" cy="7905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775663" y="4335873"/>
          <a:ext cx="914400" cy="438150"/>
        </p:xfrm>
        <a:graphic>
          <a:graphicData uri="http://schemas.openxmlformats.org/presentationml/2006/ole">
            <mc:AlternateContent xmlns:mc="http://schemas.openxmlformats.org/markup-compatibility/2006">
              <mc:Choice xmlns:v="urn:schemas-microsoft-com:vml" Requires="v">
                <p:oleObj spid="_x0000_s25606" name="Equation" r:id="rId11" imgW="24079200" imgH="11582400" progId="">
                  <p:embed/>
                </p:oleObj>
              </mc:Choice>
              <mc:Fallback>
                <p:oleObj name="Equation" r:id="rId11" imgW="24079200" imgH="11582400" progId="">
                  <p:embed/>
                  <p:pic>
                    <p:nvPicPr>
                      <p:cNvPr id="0" name="图片 25605"/>
                      <p:cNvPicPr>
                        <a:picLocks noChangeAspect="1"/>
                      </p:cNvPicPr>
                      <p:nvPr/>
                    </p:nvPicPr>
                    <p:blipFill>
                      <a:blip r:embed="rId12"/>
                      <a:stretch>
                        <a:fillRect/>
                      </a:stretch>
                    </p:blipFill>
                    <p:spPr>
                      <a:xfrm>
                        <a:off x="2775663" y="4335873"/>
                        <a:ext cx="914400" cy="4381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322750" y="5652842"/>
          <a:ext cx="428625" cy="781049"/>
        </p:xfrm>
        <a:graphic>
          <a:graphicData uri="http://schemas.openxmlformats.org/presentationml/2006/ole">
            <mc:AlternateContent xmlns:mc="http://schemas.openxmlformats.org/markup-compatibility/2006">
              <mc:Choice xmlns:v="urn:schemas-microsoft-com:vml" Requires="v">
                <p:oleObj spid="_x0000_s25607" name="Equation" r:id="rId13" imgW="11277600" imgH="20726400" progId="">
                  <p:embed/>
                </p:oleObj>
              </mc:Choice>
              <mc:Fallback>
                <p:oleObj name="Equation" r:id="rId13" imgW="11277600" imgH="20726400" progId="">
                  <p:embed/>
                  <p:pic>
                    <p:nvPicPr>
                      <p:cNvPr id="0" name="图片 25606"/>
                      <p:cNvPicPr>
                        <a:picLocks noChangeAspect="1"/>
                      </p:cNvPicPr>
                      <p:nvPr/>
                    </p:nvPicPr>
                    <p:blipFill>
                      <a:blip r:embed="rId14"/>
                      <a:stretch>
                        <a:fillRect/>
                      </a:stretch>
                    </p:blipFill>
                    <p:spPr>
                      <a:xfrm>
                        <a:off x="1322750" y="5652842"/>
                        <a:ext cx="428625" cy="78104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441088" y="5652842"/>
          <a:ext cx="723900" cy="438150"/>
        </p:xfrm>
        <a:graphic>
          <a:graphicData uri="http://schemas.openxmlformats.org/presentationml/2006/ole">
            <mc:AlternateContent xmlns:mc="http://schemas.openxmlformats.org/markup-compatibility/2006">
              <mc:Choice xmlns:v="urn:schemas-microsoft-com:vml" Requires="v">
                <p:oleObj spid="_x0000_s25608" name="Equation" r:id="rId15" imgW="19202400" imgH="11582400" progId="">
                  <p:embed/>
                </p:oleObj>
              </mc:Choice>
              <mc:Fallback>
                <p:oleObj name="Equation" r:id="rId15" imgW="19202400" imgH="11582400" progId="">
                  <p:embed/>
                  <p:pic>
                    <p:nvPicPr>
                      <p:cNvPr id="0" name="图片 25607"/>
                      <p:cNvPicPr>
                        <a:picLocks noChangeAspect="1"/>
                      </p:cNvPicPr>
                      <p:nvPr/>
                    </p:nvPicPr>
                    <p:blipFill>
                      <a:blip r:embed="rId16"/>
                      <a:stretch>
                        <a:fillRect/>
                      </a:stretch>
                    </p:blipFill>
                    <p:spPr>
                      <a:xfrm>
                        <a:off x="2441088" y="5652842"/>
                        <a:ext cx="723900" cy="4381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联立解得金星的“第一宇宙速度”为</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金</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64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归纳总结    (1)某行星的第一宇宙速度是从该行星表面发射卫星的最小发射速度,也是</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环绕该行星运行的最大环绕速度,还是该行星的近地卫星的环绕速度。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(2)求近地卫星的环绕速度,即第一宇宙速度的两种思路</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思路一:根据</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45" kern="0" spc="9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计算。</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思路二:根据</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计算。</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(2)某天体的第一宇宙速度是物体在该天体表面附近绕该天体做匀速圆周运动的速度,</a:t>
            </a:r>
            <a:endParaRPr lang="zh-CN" altLang="en-US"/>
          </a:p>
        </p:txBody>
      </p:sp>
      <p:graphicFrame>
        <p:nvGraphicFramePr>
          <p:cNvPr id="4" name="对象 3"/>
          <p:cNvGraphicFramePr>
            <a:graphicFrameLocks noChangeAspect="1"/>
          </p:cNvGraphicFramePr>
          <p:nvPr/>
        </p:nvGraphicFramePr>
        <p:xfrm>
          <a:off x="928213" y="1308338"/>
          <a:ext cx="761999" cy="733425"/>
        </p:xfrm>
        <a:graphic>
          <a:graphicData uri="http://schemas.openxmlformats.org/presentationml/2006/ole">
            <mc:AlternateContent xmlns:mc="http://schemas.openxmlformats.org/markup-compatibility/2006">
              <mc:Choice xmlns:v="urn:schemas-microsoft-com:vml" Requires="v">
                <p:oleObj spid="_x0000_s26625" name="Equation" r:id="rId1" imgW="20116800" imgH="19507200" progId="">
                  <p:embed/>
                </p:oleObj>
              </mc:Choice>
              <mc:Fallback>
                <p:oleObj name="Equation" r:id="rId1" imgW="20116800" imgH="19507200" progId="">
                  <p:embed/>
                  <p:pic>
                    <p:nvPicPr>
                      <p:cNvPr id="0" name="图片 26624"/>
                      <p:cNvPicPr>
                        <a:picLocks noChangeAspect="1"/>
                      </p:cNvPicPr>
                      <p:nvPr/>
                    </p:nvPicPr>
                    <p:blipFill>
                      <a:blip r:embed="rId2"/>
                      <a:stretch>
                        <a:fillRect/>
                      </a:stretch>
                    </p:blipFill>
                    <p:spPr>
                      <a:xfrm>
                        <a:off x="928213" y="1308338"/>
                        <a:ext cx="761999"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304000" y="3831175"/>
          <a:ext cx="504825" cy="657225"/>
        </p:xfrm>
        <a:graphic>
          <a:graphicData uri="http://schemas.openxmlformats.org/presentationml/2006/ole">
            <mc:AlternateContent xmlns:mc="http://schemas.openxmlformats.org/markup-compatibility/2006">
              <mc:Choice xmlns:v="urn:schemas-microsoft-com:vml" Requires="v">
                <p:oleObj spid="_x0000_s26626" name="Equation" r:id="rId3" imgW="13411200" imgH="17373600" progId="">
                  <p:embed/>
                </p:oleObj>
              </mc:Choice>
              <mc:Fallback>
                <p:oleObj name="Equation" r:id="rId3" imgW="13411200" imgH="17373600" progId="">
                  <p:embed/>
                  <p:pic>
                    <p:nvPicPr>
                      <p:cNvPr id="0" name="图片 26625"/>
                      <p:cNvPicPr>
                        <a:picLocks noChangeAspect="1"/>
                      </p:cNvPicPr>
                      <p:nvPr/>
                    </p:nvPicPr>
                    <p:blipFill>
                      <a:blip r:embed="rId4"/>
                      <a:stretch>
                        <a:fillRect/>
                      </a:stretch>
                    </p:blipFill>
                    <p:spPr>
                      <a:xfrm>
                        <a:off x="2304000" y="3831175"/>
                        <a:ext cx="5048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190852" y="3793335"/>
          <a:ext cx="314325" cy="695324"/>
        </p:xfrm>
        <a:graphic>
          <a:graphicData uri="http://schemas.openxmlformats.org/presentationml/2006/ole">
            <mc:AlternateContent xmlns:mc="http://schemas.openxmlformats.org/markup-compatibility/2006">
              <mc:Choice xmlns:v="urn:schemas-microsoft-com:vml" Requires="v">
                <p:oleObj spid="_x0000_s26627" name="Equation" r:id="rId5" imgW="8229600" imgH="18288000" progId="">
                  <p:embed/>
                </p:oleObj>
              </mc:Choice>
              <mc:Fallback>
                <p:oleObj name="Equation" r:id="rId5" imgW="8229600" imgH="18288000" progId="">
                  <p:embed/>
                  <p:pic>
                    <p:nvPicPr>
                      <p:cNvPr id="0" name="图片 26626"/>
                      <p:cNvPicPr>
                        <a:picLocks noChangeAspect="1"/>
                      </p:cNvPicPr>
                      <p:nvPr/>
                    </p:nvPicPr>
                    <p:blipFill>
                      <a:blip r:embed="rId6"/>
                      <a:stretch>
                        <a:fillRect/>
                      </a:stretch>
                    </p:blipFill>
                    <p:spPr>
                      <a:xfrm>
                        <a:off x="3190852" y="3793335"/>
                        <a:ext cx="314325"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827499" y="4549006"/>
          <a:ext cx="314325" cy="695325"/>
        </p:xfrm>
        <a:graphic>
          <a:graphicData uri="http://schemas.openxmlformats.org/presentationml/2006/ole">
            <mc:AlternateContent xmlns:mc="http://schemas.openxmlformats.org/markup-compatibility/2006">
              <mc:Choice xmlns:v="urn:schemas-microsoft-com:vml" Requires="v">
                <p:oleObj spid="_x0000_s26628" name="Equation" r:id="rId7" imgW="8229600" imgH="18288000" progId="">
                  <p:embed/>
                </p:oleObj>
              </mc:Choice>
              <mc:Fallback>
                <p:oleObj name="Equation" r:id="rId7" imgW="8229600" imgH="18288000" progId="">
                  <p:embed/>
                  <p:pic>
                    <p:nvPicPr>
                      <p:cNvPr id="0" name="图片 26627"/>
                      <p:cNvPicPr>
                        <a:picLocks noChangeAspect="1"/>
                      </p:cNvPicPr>
                      <p:nvPr/>
                    </p:nvPicPr>
                    <p:blipFill>
                      <a:blip r:embed="rId8"/>
                      <a:stretch>
                        <a:fillRect/>
                      </a:stretch>
                    </p:blipFill>
                    <p:spPr>
                      <a:xfrm>
                        <a:off x="2827499" y="4549006"/>
                        <a:ext cx="314325" cy="6953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18812"/>
          </a:xfrm>
          <a:prstGeom prst="rect">
            <a:avLst/>
          </a:prstGeom>
          <a:noFill/>
        </p:spPr>
        <p:txBody>
          <a:bodyPr wrap="square" lIns="0" tIns="0" rIns="0" bIns="0" rtlCol="0">
            <a:spAutoFit/>
          </a:bodyPr>
          <a:lstStyle/>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根据万有引力提供向心力得</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45" kern="0" spc="9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,结合黄金代换式</a:t>
            </a:r>
            <a:r>
              <a:rPr lang="zh-CN" altLang="en-US" sz="2410" i="1" kern="0" dirty="0" smtClean="0">
                <a:solidFill>
                  <a:srgbClr val="000000"/>
                </a:solidFill>
                <a:latin typeface="Times New Roman" panose="02020603050405020304" pitchFamily="65" charset="-122"/>
                <a:ea typeface="楷体_GB2312" pitchFamily="65" charset="-122"/>
              </a:rPr>
              <a:t>GM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gR</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940" kern="0" spc="24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,则月球的</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第一宇宙速度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与地球的第一宇宙速度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之比</a:t>
            </a:r>
            <a:r>
              <a:rPr lang="zh-CN" altLang="en-US" sz="3230" kern="0" spc="-90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610" kern="0" spc="42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45" kern="0" spc="12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,返回舱在绕月轨道上</a:t>
            </a:r>
            <a:endParaRPr lang="zh-CN" altLang="en-US" dirty="0"/>
          </a:p>
          <a:p>
            <a:pPr marL="0" indent="0" eaLnBrk="0" latinLnBrk="1" hangingPunct="0">
              <a:lnSpc>
                <a:spcPct val="150000"/>
              </a:lnSpc>
              <a:spcBef>
                <a:spcPts val="100"/>
              </a:spcBef>
              <a:buNone/>
            </a:pPr>
            <a:r>
              <a:rPr lang="zh-CN" altLang="en-US" sz="2410" kern="0" dirty="0" smtClean="0">
                <a:solidFill>
                  <a:srgbClr val="000000"/>
                </a:solidFill>
                <a:latin typeface="Times New Roman" panose="02020603050405020304" pitchFamily="65" charset="-122"/>
                <a:ea typeface="楷体_GB2312" pitchFamily="65" charset="-122"/>
              </a:rPr>
              <a:t>相对月球的速度大小近似等于月球的第一宇宙速度,</a:t>
            </a:r>
            <a:r>
              <a:rPr lang="zh-CN" altLang="en-US" sz="2410" kern="0" dirty="0" smtClean="0">
                <a:solidFill>
                  <a:srgbClr val="C00000"/>
                </a:solidFill>
                <a:latin typeface="Times New Roman" panose="02020603050405020304" pitchFamily="65" charset="-122"/>
                <a:ea typeface="楷体_GB2312" pitchFamily="65" charset="-122"/>
              </a:rPr>
              <a:t>A错误,B正确</a:t>
            </a:r>
            <a:r>
              <a:rPr lang="zh-CN" altLang="en-US" sz="2410" kern="0" dirty="0" smtClean="0">
                <a:solidFill>
                  <a:srgbClr val="000000"/>
                </a:solidFill>
                <a:latin typeface="Times New Roman" panose="02020603050405020304" pitchFamily="65" charset="-122"/>
                <a:ea typeface="楷体_GB2312" pitchFamily="65" charset="-122"/>
              </a:rPr>
              <a:t>;返回舱绕月飞行周</a:t>
            </a:r>
            <a:br>
              <a:rPr dirty="0"/>
            </a:br>
            <a:r>
              <a:rPr lang="zh-CN" altLang="en-US" sz="2410" kern="0" dirty="0" smtClean="0">
                <a:solidFill>
                  <a:srgbClr val="000000"/>
                </a:solidFill>
                <a:latin typeface="Times New Roman" panose="02020603050405020304" pitchFamily="65" charset="-122"/>
                <a:ea typeface="楷体_GB2312" pitchFamily="65" charset="-122"/>
              </a:rPr>
              <a:t>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171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,地球上近地圆轨道卫星的运行周期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186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3305" kern="0" spc="-98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60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98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C错误,D</a:t>
            </a:r>
            <a:r>
              <a:rPr lang="zh-CN" altLang="en-US" sz="2410" kern="0" dirty="0" smtClean="0">
                <a:solidFill>
                  <a:srgbClr val="C00000"/>
                </a:solidFill>
                <a:latin typeface="Times New Roman" panose="02020603050405020304" pitchFamily="65" charset="-122"/>
                <a:ea typeface="楷体_GB2312" pitchFamily="65" charset="-122"/>
              </a:rPr>
              <a:t>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360983" y="757367"/>
          <a:ext cx="504825" cy="657225"/>
        </p:xfrm>
        <a:graphic>
          <a:graphicData uri="http://schemas.openxmlformats.org/presentationml/2006/ole">
            <mc:AlternateContent xmlns:mc="http://schemas.openxmlformats.org/markup-compatibility/2006">
              <mc:Choice xmlns:v="urn:schemas-microsoft-com:vml" Requires="v">
                <p:oleObj spid="_x0000_s27649" name="Equation" r:id="rId1" imgW="13411200" imgH="17373600" progId="">
                  <p:embed/>
                </p:oleObj>
              </mc:Choice>
              <mc:Fallback>
                <p:oleObj name="Equation" r:id="rId1" imgW="13411200" imgH="17373600" progId="">
                  <p:embed/>
                  <p:pic>
                    <p:nvPicPr>
                      <p:cNvPr id="0" name="图片 27648"/>
                      <p:cNvPicPr>
                        <a:picLocks noChangeAspect="1"/>
                      </p:cNvPicPr>
                      <p:nvPr/>
                    </p:nvPicPr>
                    <p:blipFill>
                      <a:blip r:embed="rId2"/>
                      <a:stretch>
                        <a:fillRect/>
                      </a:stretch>
                    </p:blipFill>
                    <p:spPr>
                      <a:xfrm>
                        <a:off x="4360983" y="757367"/>
                        <a:ext cx="5048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247836" y="719527"/>
          <a:ext cx="314324" cy="695324"/>
        </p:xfrm>
        <a:graphic>
          <a:graphicData uri="http://schemas.openxmlformats.org/presentationml/2006/ole">
            <mc:AlternateContent xmlns:mc="http://schemas.openxmlformats.org/markup-compatibility/2006">
              <mc:Choice xmlns:v="urn:schemas-microsoft-com:vml" Requires="v">
                <p:oleObj spid="_x0000_s27650" name="Equation" r:id="rId3" imgW="8229600" imgH="18288000" progId="">
                  <p:embed/>
                </p:oleObj>
              </mc:Choice>
              <mc:Fallback>
                <p:oleObj name="Equation" r:id="rId3" imgW="8229600" imgH="18288000" progId="">
                  <p:embed/>
                  <p:pic>
                    <p:nvPicPr>
                      <p:cNvPr id="0" name="图片 27649"/>
                      <p:cNvPicPr>
                        <a:picLocks noChangeAspect="1"/>
                      </p:cNvPicPr>
                      <p:nvPr/>
                    </p:nvPicPr>
                    <p:blipFill>
                      <a:blip r:embed="rId4"/>
                      <a:stretch>
                        <a:fillRect/>
                      </a:stretch>
                    </p:blipFill>
                    <p:spPr>
                      <a:xfrm>
                        <a:off x="5247836" y="719527"/>
                        <a:ext cx="31432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751495" y="871332"/>
          <a:ext cx="561974" cy="419099"/>
        </p:xfrm>
        <a:graphic>
          <a:graphicData uri="http://schemas.openxmlformats.org/presentationml/2006/ole">
            <mc:AlternateContent xmlns:mc="http://schemas.openxmlformats.org/markup-compatibility/2006">
              <mc:Choice xmlns:v="urn:schemas-microsoft-com:vml" Requires="v">
                <p:oleObj spid="_x0000_s27651" name="Equation" r:id="rId5" imgW="14935200" imgH="10972800" progId="">
                  <p:embed/>
                </p:oleObj>
              </mc:Choice>
              <mc:Fallback>
                <p:oleObj name="Equation" r:id="rId5" imgW="14935200" imgH="10972800" progId="">
                  <p:embed/>
                  <p:pic>
                    <p:nvPicPr>
                      <p:cNvPr id="0" name="图片 27650"/>
                      <p:cNvPicPr>
                        <a:picLocks noChangeAspect="1"/>
                      </p:cNvPicPr>
                      <p:nvPr/>
                    </p:nvPicPr>
                    <p:blipFill>
                      <a:blip r:embed="rId6"/>
                      <a:stretch>
                        <a:fillRect/>
                      </a:stretch>
                    </p:blipFill>
                    <p:spPr>
                      <a:xfrm>
                        <a:off x="9751495" y="871332"/>
                        <a:ext cx="561974" cy="4190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98280" y="1571423"/>
          <a:ext cx="295275" cy="723900"/>
        </p:xfrm>
        <a:graphic>
          <a:graphicData uri="http://schemas.openxmlformats.org/presentationml/2006/ole">
            <mc:AlternateContent xmlns:mc="http://schemas.openxmlformats.org/markup-compatibility/2006">
              <mc:Choice xmlns:v="urn:schemas-microsoft-com:vml" Requires="v">
                <p:oleObj spid="_x0000_s27652" name="Equation" r:id="rId7" imgW="7924800" imgH="19202400" progId="">
                  <p:embed/>
                </p:oleObj>
              </mc:Choice>
              <mc:Fallback>
                <p:oleObj name="Equation" r:id="rId7" imgW="7924800" imgH="19202400" progId="">
                  <p:embed/>
                  <p:pic>
                    <p:nvPicPr>
                      <p:cNvPr id="0" name="图片 27651"/>
                      <p:cNvPicPr>
                        <a:picLocks noChangeAspect="1"/>
                      </p:cNvPicPr>
                      <p:nvPr/>
                    </p:nvPicPr>
                    <p:blipFill>
                      <a:blip r:embed="rId8"/>
                      <a:stretch>
                        <a:fillRect/>
                      </a:stretch>
                    </p:blipFill>
                    <p:spPr>
                      <a:xfrm>
                        <a:off x="6398280" y="1571423"/>
                        <a:ext cx="295275"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866128" y="1504227"/>
          <a:ext cx="1000125" cy="809625"/>
        </p:xfrm>
        <a:graphic>
          <a:graphicData uri="http://schemas.openxmlformats.org/presentationml/2006/ole">
            <mc:AlternateContent xmlns:mc="http://schemas.openxmlformats.org/markup-compatibility/2006">
              <mc:Choice xmlns:v="urn:schemas-microsoft-com:vml" Requires="v">
                <p:oleObj spid="_x0000_s27653" name="Equation" r:id="rId9" imgW="26517600" imgH="21336000" progId="">
                  <p:embed/>
                </p:oleObj>
              </mc:Choice>
              <mc:Fallback>
                <p:oleObj name="Equation" r:id="rId9" imgW="26517600" imgH="21336000" progId="">
                  <p:embed/>
                  <p:pic>
                    <p:nvPicPr>
                      <p:cNvPr id="0" name="图片 27652"/>
                      <p:cNvPicPr>
                        <a:picLocks noChangeAspect="1"/>
                      </p:cNvPicPr>
                      <p:nvPr/>
                    </p:nvPicPr>
                    <p:blipFill>
                      <a:blip r:embed="rId10"/>
                      <a:stretch>
                        <a:fillRect/>
                      </a:stretch>
                    </p:blipFill>
                    <p:spPr>
                      <a:xfrm>
                        <a:off x="6866128" y="1504227"/>
                        <a:ext cx="1000125" cy="8096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038826" y="1560112"/>
          <a:ext cx="561974" cy="704849"/>
        </p:xfrm>
        <a:graphic>
          <a:graphicData uri="http://schemas.openxmlformats.org/presentationml/2006/ole">
            <mc:AlternateContent xmlns:mc="http://schemas.openxmlformats.org/markup-compatibility/2006">
              <mc:Choice xmlns:v="urn:schemas-microsoft-com:vml" Requires="v">
                <p:oleObj spid="_x0000_s27654" name="Equation" r:id="rId11" imgW="14935200" imgH="18592800" progId="">
                  <p:embed/>
                </p:oleObj>
              </mc:Choice>
              <mc:Fallback>
                <p:oleObj name="Equation" r:id="rId11" imgW="14935200" imgH="18592800" progId="">
                  <p:embed/>
                  <p:pic>
                    <p:nvPicPr>
                      <p:cNvPr id="0" name="图片 27653"/>
                      <p:cNvPicPr>
                        <a:picLocks noChangeAspect="1"/>
                      </p:cNvPicPr>
                      <p:nvPr/>
                    </p:nvPicPr>
                    <p:blipFill>
                      <a:blip r:embed="rId12"/>
                      <a:stretch>
                        <a:fillRect/>
                      </a:stretch>
                    </p:blipFill>
                    <p:spPr>
                      <a:xfrm>
                        <a:off x="8038826" y="1560112"/>
                        <a:ext cx="561974" cy="70484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191298" y="2931979"/>
          <a:ext cx="638175" cy="723900"/>
        </p:xfrm>
        <a:graphic>
          <a:graphicData uri="http://schemas.openxmlformats.org/presentationml/2006/ole">
            <mc:AlternateContent xmlns:mc="http://schemas.openxmlformats.org/markup-compatibility/2006">
              <mc:Choice xmlns:v="urn:schemas-microsoft-com:vml" Requires="v">
                <p:oleObj spid="_x0000_s27655" name="Equation" r:id="rId13" imgW="16764000" imgH="19202400" progId="">
                  <p:embed/>
                </p:oleObj>
              </mc:Choice>
              <mc:Fallback>
                <p:oleObj name="Equation" r:id="rId13" imgW="16764000" imgH="19202400" progId="">
                  <p:embed/>
                  <p:pic>
                    <p:nvPicPr>
                      <p:cNvPr id="0" name="图片 27654"/>
                      <p:cNvPicPr>
                        <a:picLocks noChangeAspect="1"/>
                      </p:cNvPicPr>
                      <p:nvPr/>
                    </p:nvPicPr>
                    <p:blipFill>
                      <a:blip r:embed="rId14"/>
                      <a:stretch>
                        <a:fillRect/>
                      </a:stretch>
                    </p:blipFill>
                    <p:spPr>
                      <a:xfrm>
                        <a:off x="1191298" y="2931979"/>
                        <a:ext cx="638175"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913272" y="2931979"/>
          <a:ext cx="657224" cy="723899"/>
        </p:xfrm>
        <a:graphic>
          <a:graphicData uri="http://schemas.openxmlformats.org/presentationml/2006/ole">
            <mc:AlternateContent xmlns:mc="http://schemas.openxmlformats.org/markup-compatibility/2006">
              <mc:Choice xmlns:v="urn:schemas-microsoft-com:vml" Requires="v">
                <p:oleObj spid="_x0000_s27656" name="Equation" r:id="rId15" imgW="17373600" imgH="19202400" progId="">
                  <p:embed/>
                </p:oleObj>
              </mc:Choice>
              <mc:Fallback>
                <p:oleObj name="Equation" r:id="rId15" imgW="17373600" imgH="19202400" progId="">
                  <p:embed/>
                  <p:pic>
                    <p:nvPicPr>
                      <p:cNvPr id="0" name="图片 27655"/>
                      <p:cNvPicPr>
                        <a:picLocks noChangeAspect="1"/>
                      </p:cNvPicPr>
                      <p:nvPr/>
                    </p:nvPicPr>
                    <p:blipFill>
                      <a:blip r:embed="rId16"/>
                      <a:stretch>
                        <a:fillRect/>
                      </a:stretch>
                    </p:blipFill>
                    <p:spPr>
                      <a:xfrm>
                        <a:off x="6913272" y="2931979"/>
                        <a:ext cx="657224" cy="7238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952997" y="2931979"/>
          <a:ext cx="295274" cy="723899"/>
        </p:xfrm>
        <a:graphic>
          <a:graphicData uri="http://schemas.openxmlformats.org/presentationml/2006/ole">
            <mc:AlternateContent xmlns:mc="http://schemas.openxmlformats.org/markup-compatibility/2006">
              <mc:Choice xmlns:v="urn:schemas-microsoft-com:vml" Requires="v">
                <p:oleObj spid="_x0000_s27657" name="Equation" r:id="rId17" imgW="7924800" imgH="19202400" progId="">
                  <p:embed/>
                </p:oleObj>
              </mc:Choice>
              <mc:Fallback>
                <p:oleObj name="Equation" r:id="rId17" imgW="7924800" imgH="19202400" progId="">
                  <p:embed/>
                  <p:pic>
                    <p:nvPicPr>
                      <p:cNvPr id="0" name="图片 27656"/>
                      <p:cNvPicPr>
                        <a:picLocks noChangeAspect="1"/>
                      </p:cNvPicPr>
                      <p:nvPr/>
                    </p:nvPicPr>
                    <p:blipFill>
                      <a:blip r:embed="rId18"/>
                      <a:stretch>
                        <a:fillRect/>
                      </a:stretch>
                    </p:blipFill>
                    <p:spPr>
                      <a:xfrm>
                        <a:off x="7952997" y="2931979"/>
                        <a:ext cx="295274" cy="7238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420845" y="2931979"/>
          <a:ext cx="342900" cy="723900"/>
        </p:xfrm>
        <a:graphic>
          <a:graphicData uri="http://schemas.openxmlformats.org/presentationml/2006/ole">
            <mc:AlternateContent xmlns:mc="http://schemas.openxmlformats.org/markup-compatibility/2006">
              <mc:Choice xmlns:v="urn:schemas-microsoft-com:vml" Requires="v">
                <p:oleObj spid="_x0000_s27658" name="Equation" r:id="rId19" imgW="9144000" imgH="19202400" progId="">
                  <p:embed/>
                </p:oleObj>
              </mc:Choice>
              <mc:Fallback>
                <p:oleObj name="Equation" r:id="rId19" imgW="9144000" imgH="19202400" progId="">
                  <p:embed/>
                  <p:pic>
                    <p:nvPicPr>
                      <p:cNvPr id="0" name="图片 27657"/>
                      <p:cNvPicPr>
                        <a:picLocks noChangeAspect="1"/>
                      </p:cNvPicPr>
                      <p:nvPr/>
                    </p:nvPicPr>
                    <p:blipFill>
                      <a:blip r:embed="rId20"/>
                      <a:stretch>
                        <a:fillRect/>
                      </a:stretch>
                    </p:blipFill>
                    <p:spPr>
                      <a:xfrm>
                        <a:off x="8420845" y="2931979"/>
                        <a:ext cx="342900" cy="7239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840245" y="2931979"/>
          <a:ext cx="295274" cy="723899"/>
        </p:xfrm>
        <a:graphic>
          <a:graphicData uri="http://schemas.openxmlformats.org/presentationml/2006/ole">
            <mc:AlternateContent xmlns:mc="http://schemas.openxmlformats.org/markup-compatibility/2006">
              <mc:Choice xmlns:v="urn:schemas-microsoft-com:vml" Requires="v">
                <p:oleObj spid="_x0000_s27659" name="Equation" r:id="rId21" imgW="7924800" imgH="19202400" progId="">
                  <p:embed/>
                </p:oleObj>
              </mc:Choice>
              <mc:Fallback>
                <p:oleObj name="Equation" r:id="rId21" imgW="7924800" imgH="19202400" progId="">
                  <p:embed/>
                  <p:pic>
                    <p:nvPicPr>
                      <p:cNvPr id="0" name="图片 27658"/>
                      <p:cNvPicPr>
                        <a:picLocks noChangeAspect="1"/>
                      </p:cNvPicPr>
                      <p:nvPr/>
                    </p:nvPicPr>
                    <p:blipFill>
                      <a:blip r:embed="rId22"/>
                      <a:stretch>
                        <a:fillRect/>
                      </a:stretch>
                    </p:blipFill>
                    <p:spPr>
                      <a:xfrm>
                        <a:off x="8840245" y="2931979"/>
                        <a:ext cx="295274" cy="723899"/>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9308093" y="2875052"/>
          <a:ext cx="428625" cy="733425"/>
        </p:xfrm>
        <a:graphic>
          <a:graphicData uri="http://schemas.openxmlformats.org/presentationml/2006/ole">
            <mc:AlternateContent xmlns:mc="http://schemas.openxmlformats.org/markup-compatibility/2006">
              <mc:Choice xmlns:v="urn:schemas-microsoft-com:vml" Requires="v">
                <p:oleObj spid="_x0000_s27660" name="Equation" r:id="rId23" imgW="11277600" imgH="19507200" progId="">
                  <p:embed/>
                </p:oleObj>
              </mc:Choice>
              <mc:Fallback>
                <p:oleObj name="Equation" r:id="rId23" imgW="11277600" imgH="19507200" progId="">
                  <p:embed/>
                  <p:pic>
                    <p:nvPicPr>
                      <p:cNvPr id="0" name="图片 27659"/>
                      <p:cNvPicPr>
                        <a:picLocks noChangeAspect="1"/>
                      </p:cNvPicPr>
                      <p:nvPr/>
                    </p:nvPicPr>
                    <p:blipFill>
                      <a:blip r:embed="rId24"/>
                      <a:stretch>
                        <a:fillRect/>
                      </a:stretch>
                    </p:blipFill>
                    <p:spPr>
                      <a:xfrm>
                        <a:off x="9308093" y="2875052"/>
                        <a:ext cx="42862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0549255" cy="5357015"/>
        </p:xfrm>
        <a:graphic>
          <a:graphicData uri="http://schemas.openxmlformats.org/drawingml/2006/table">
            <a:tbl>
              <a:tblPr/>
              <a:tblGrid>
                <a:gridCol w="3756000"/>
                <a:gridCol w="3756000"/>
                <a:gridCol w="3037205"/>
              </a:tblGrid>
              <a:tr h="230224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模型特征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7815" kern="0" spc="665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7385" kern="0" spc="9113" dirty="0" smtClean="0">
                          <a:solidFill>
                            <a:srgbClr val="000000"/>
                          </a:solidFill>
                          <a:latin typeface="Times New Roman" panose="02020603050405020304" pitchFamily="65" charset="-122"/>
                          <a:ea typeface="华文细黑" panose="02010600040101010101" pitchFamily="65" charset="-122"/>
                        </a:rPr>
                        <a:t> </a:t>
                      </a:r>
                      <a:endParaRPr lang="zh-CN" altLang="en-US" sz="7385" kern="0" spc="9113"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980391">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相距最近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(远)至</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相距最近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同向转动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t=2n</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(n=1,2,3,</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3">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反向转动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t=2n</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(n=1,2,3,</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9.jpeg"/>
          <p:cNvPicPr>
            <a:picLocks noChangeAspect="1"/>
          </p:cNvPicPr>
          <p:nvPr/>
        </p:nvPicPr>
        <p:blipFill>
          <a:blip r:embed="rId1"/>
          <a:stretch>
            <a:fillRect/>
          </a:stretch>
        </p:blipFill>
        <p:spPr>
          <a:xfrm>
            <a:off x="4296000" y="1413792"/>
            <a:ext cx="1838325" cy="2076450"/>
          </a:xfrm>
          <a:prstGeom prst="rect">
            <a:avLst/>
          </a:prstGeom>
        </p:spPr>
      </p:pic>
      <p:pic>
        <p:nvPicPr>
          <p:cNvPr id="4" name="图片 4" descr="textimage10.jpeg"/>
          <p:cNvPicPr>
            <a:picLocks noChangeAspect="1"/>
          </p:cNvPicPr>
          <p:nvPr/>
        </p:nvPicPr>
        <p:blipFill>
          <a:blip r:embed="rId2"/>
          <a:stretch>
            <a:fillRect/>
          </a:stretch>
        </p:blipFill>
        <p:spPr>
          <a:xfrm>
            <a:off x="6389925" y="1528091"/>
            <a:ext cx="2095500" cy="1962150"/>
          </a:xfrm>
          <a:prstGeom prst="rect">
            <a:avLst/>
          </a:prstGeom>
        </p:spPr>
      </p:pic>
      <p:sp>
        <p:nvSpPr>
          <p:cNvPr id="5"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天体的追及问题</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开普勒行星运动定律</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68000" y="1331438"/>
          <a:ext cx="11268000" cy="4398264"/>
        </p:xfrm>
        <a:graphic>
          <a:graphicData uri="http://schemas.openxmlformats.org/drawingml/2006/table">
            <a:tbl>
              <a:tblPr/>
              <a:tblGrid>
                <a:gridCol w="3258640"/>
                <a:gridCol w="4253360"/>
                <a:gridCol w="3756000"/>
              </a:tblGrid>
              <a:tr h="20141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解释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50903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开普勒第一定律(轨道定律)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所有行星绕太阳运动的轨道</a:t>
                      </a:r>
                      <a:r>
                        <a:rPr lang="zh-CN" altLang="en-US" sz="2010" kern="0" dirty="0" smtClean="0">
                          <a:solidFill>
                            <a:srgbClr val="000000"/>
                          </a:solidFill>
                          <a:latin typeface="Times New Roman" panose="02020603050405020304" pitchFamily="65" charset="-122"/>
                          <a:ea typeface="华文细黑" panose="02010600040101010101" pitchFamily="65" charset="-122"/>
                        </a:rPr>
                        <a:t>都是椭圆</a:t>
                      </a:r>
                      <a:r>
                        <a:rPr lang="zh-CN" altLang="en-US" sz="2010" kern="0" dirty="0" smtClean="0">
                          <a:solidFill>
                            <a:srgbClr val="000000"/>
                          </a:solidFill>
                          <a:latin typeface="Times New Roman" panose="02020603050405020304" pitchFamily="65" charset="-122"/>
                          <a:ea typeface="华文细黑" panose="02010600040101010101" pitchFamily="65" charset="-122"/>
                        </a:rPr>
                        <a:t>,太阳处在椭圆的一个</a:t>
                      </a:r>
                      <a:r>
                        <a:rPr lang="zh-CN" altLang="en-US" sz="2010" kern="0" dirty="0" smtClean="0">
                          <a:solidFill>
                            <a:srgbClr val="000000"/>
                          </a:solidFill>
                          <a:latin typeface="Times New Roman" panose="02020603050405020304" pitchFamily="65" charset="-122"/>
                          <a:ea typeface="华文细黑" panose="02010600040101010101" pitchFamily="65" charset="-122"/>
                        </a:rPr>
                        <a:t>焦点上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行星运动的轨道必有近日点和远</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日点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80687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开普勒第二定律(面积定律)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对任意一个行星来说,它与太阳</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的连线在相等的时间内扫过的面</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积相等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05"/>
                        </a:spcBef>
                      </a:pPr>
                      <a:r>
                        <a:rPr lang="zh-CN" altLang="en-US" sz="2790" kern="0" spc="-538"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90" kern="0" spc="-988" dirty="0" smtClean="0">
                          <a:solidFill>
                            <a:srgbClr val="000000"/>
                          </a:solidFill>
                          <a:latin typeface="Times New Roman" panose="02020603050405020304" pitchFamily="65" charset="-122"/>
                          <a:ea typeface="华文细黑" panose="02010600040101010101" pitchFamily="65" charset="-122"/>
                        </a:rPr>
                        <a:t> </a:t>
                      </a:r>
                      <a:endParaRPr lang="zh-CN" altLang="en-US" sz="6835" kern="0" spc="21603"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80687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开普勒第三定律(周期定律)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所有行星轨道的半长轴的三次方</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跟它的公转周期的二次方的比都</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相等,即</a:t>
                      </a:r>
                      <a:r>
                        <a:rPr lang="zh-CN" altLang="en-US" sz="2575" kern="0" spc="-10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=k</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同一中心天体k值相同,不同中心</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天体k值一般不同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0.jpeg"/>
          <p:cNvPicPr>
            <a:picLocks noChangeAspect="1"/>
          </p:cNvPicPr>
          <p:nvPr/>
        </p:nvPicPr>
        <p:blipFill>
          <a:blip r:embed="rId1"/>
          <a:stretch>
            <a:fillRect/>
          </a:stretch>
        </p:blipFill>
        <p:spPr>
          <a:xfrm>
            <a:off x="9441680" y="2920203"/>
            <a:ext cx="2008006" cy="1108746"/>
          </a:xfrm>
          <a:prstGeom prst="rect">
            <a:avLst/>
          </a:prstGeom>
        </p:spPr>
      </p:pic>
      <p:graphicFrame>
        <p:nvGraphicFramePr>
          <p:cNvPr id="5" name="对象 4"/>
          <p:cNvGraphicFramePr>
            <a:graphicFrameLocks noChangeAspect="1"/>
          </p:cNvGraphicFramePr>
          <p:nvPr/>
        </p:nvGraphicFramePr>
        <p:xfrm>
          <a:off x="8052000" y="2920203"/>
          <a:ext cx="285750" cy="609600"/>
        </p:xfrm>
        <a:graphic>
          <a:graphicData uri="http://schemas.openxmlformats.org/presentationml/2006/ole">
            <mc:AlternateContent xmlns:mc="http://schemas.openxmlformats.org/markup-compatibility/2006">
              <mc:Choice xmlns:v="urn:schemas-microsoft-com:vml" Requires="v">
                <p:oleObj spid="_x0000_s1025" name="Equation" r:id="rId2" imgW="7620000" imgH="16154400" progId="">
                  <p:embed/>
                </p:oleObj>
              </mc:Choice>
              <mc:Fallback>
                <p:oleObj name="Equation" r:id="rId2" imgW="7620000" imgH="16154400" progId="">
                  <p:embed/>
                  <p:pic>
                    <p:nvPicPr>
                      <p:cNvPr id="0" name="图片 1024"/>
                      <p:cNvPicPr>
                        <a:picLocks noChangeAspect="1"/>
                      </p:cNvPicPr>
                      <p:nvPr/>
                    </p:nvPicPr>
                    <p:blipFill>
                      <a:blip r:embed="rId3"/>
                      <a:stretch>
                        <a:fillRect/>
                      </a:stretch>
                    </p:blipFill>
                    <p:spPr>
                      <a:xfrm>
                        <a:off x="8052000" y="2920203"/>
                        <a:ext cx="285750" cy="6096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481899" y="2920203"/>
          <a:ext cx="228599" cy="609599"/>
        </p:xfrm>
        <a:graphic>
          <a:graphicData uri="http://schemas.openxmlformats.org/presentationml/2006/ole">
            <mc:AlternateContent xmlns:mc="http://schemas.openxmlformats.org/markup-compatibility/2006">
              <mc:Choice xmlns:v="urn:schemas-microsoft-com:vml" Requires="v">
                <p:oleObj spid="_x0000_s1026" name="Equation" r:id="rId4" imgW="6096000" imgH="16154400" progId="">
                  <p:embed/>
                </p:oleObj>
              </mc:Choice>
              <mc:Fallback>
                <p:oleObj name="Equation" r:id="rId4" imgW="6096000" imgH="16154400" progId="">
                  <p:embed/>
                  <p:pic>
                    <p:nvPicPr>
                      <p:cNvPr id="0" name="图片 1025"/>
                      <p:cNvPicPr>
                        <a:picLocks noChangeAspect="1"/>
                      </p:cNvPicPr>
                      <p:nvPr/>
                    </p:nvPicPr>
                    <p:blipFill>
                      <a:blip r:embed="rId5"/>
                      <a:stretch>
                        <a:fillRect/>
                      </a:stretch>
                    </p:blipFill>
                    <p:spPr>
                      <a:xfrm>
                        <a:off x="8481899" y="2920203"/>
                        <a:ext cx="228599" cy="609599"/>
                      </a:xfrm>
                      <a:prstGeom prst="rect">
                        <a:avLst/>
                      </a:prstGeom>
                      <a:noFill/>
                      <a:ln w="9525">
                        <a:noFill/>
                      </a:ln>
                    </p:spPr>
                  </p:pic>
                </p:oleObj>
              </mc:Fallback>
            </mc:AlternateContent>
          </a:graphicData>
        </a:graphic>
      </p:graphicFrame>
      <p:graphicFrame>
        <p:nvGraphicFramePr>
          <p:cNvPr id="102403" name="Object 3"/>
          <p:cNvGraphicFramePr>
            <a:graphicFrameLocks noChangeAspect="1"/>
          </p:cNvGraphicFramePr>
          <p:nvPr/>
        </p:nvGraphicFramePr>
        <p:xfrm>
          <a:off x="4583896" y="5349095"/>
          <a:ext cx="314325" cy="590550"/>
        </p:xfrm>
        <a:graphic>
          <a:graphicData uri="http://schemas.openxmlformats.org/presentationml/2006/ole">
            <mc:AlternateContent xmlns:mc="http://schemas.openxmlformats.org/markup-compatibility/2006">
              <mc:Choice xmlns:v="urn:schemas-microsoft-com:vml" Requires="v">
                <p:oleObj spid="_x0000_s1027" name="Equation" r:id="rId6" imgW="8229600" imgH="15544800" progId="">
                  <p:embed/>
                </p:oleObj>
              </mc:Choice>
              <mc:Fallback>
                <p:oleObj name="Equation" r:id="rId6" imgW="8229600" imgH="15544800" progId="">
                  <p:embed/>
                  <p:pic>
                    <p:nvPicPr>
                      <p:cNvPr id="0" name="图片 1026"/>
                      <p:cNvPicPr>
                        <a:picLocks noChangeAspect="1"/>
                      </p:cNvPicPr>
                      <p:nvPr/>
                    </p:nvPicPr>
                    <p:blipFill>
                      <a:blip r:embed="rId7"/>
                      <a:stretch>
                        <a:fillRect/>
                      </a:stretch>
                    </p:blipFill>
                    <p:spPr>
                      <a:xfrm>
                        <a:off x="4583896" y="5349095"/>
                        <a:ext cx="314325" cy="5905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589582"/>
        </p:xfrm>
        <a:graphic>
          <a:graphicData uri="http://schemas.openxmlformats.org/drawingml/2006/table">
            <a:tbl>
              <a:tblPr/>
              <a:tblGrid>
                <a:gridCol w="3756000"/>
                <a:gridCol w="3756000"/>
                <a:gridCol w="3756000"/>
              </a:tblGrid>
              <a:tr h="1515199">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相距最近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至</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相距最远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同向转动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t=(2n-1)</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(n=1,2,3,</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3">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反向转动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010" kern="0" dirty="0" smtClean="0">
                          <a:solidFill>
                            <a:srgbClr val="000000"/>
                          </a:solidFill>
                          <a:latin typeface="Times New Roman" panose="02020603050405020304" pitchFamily="65" charset="-122"/>
                          <a:ea typeface="华文细黑" panose="02010600040101010101" pitchFamily="65" charset="-122"/>
                        </a:rPr>
                        <a:t>t+ω</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010" kern="0" dirty="0" smtClean="0">
                          <a:solidFill>
                            <a:srgbClr val="000000"/>
                          </a:solidFill>
                          <a:latin typeface="Times New Roman" panose="02020603050405020304" pitchFamily="65" charset="-122"/>
                          <a:ea typeface="华文细黑" panose="02010600040101010101" pitchFamily="65" charset="-122"/>
                        </a:rPr>
                        <a:t>t=(2n-1)</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(n=1,2,3,</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7861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(2023湖北,2,4分)</a:t>
            </a:r>
            <a:r>
              <a:rPr lang="zh-CN" altLang="en-US" sz="2410" kern="0" dirty="0" smtClean="0">
                <a:solidFill>
                  <a:srgbClr val="000000"/>
                </a:solidFill>
                <a:latin typeface="Times New Roman" panose="02020603050405020304" pitchFamily="65" charset="-122"/>
                <a:ea typeface="华文细黑" panose="02010600040101010101" pitchFamily="65" charset="-122"/>
              </a:rPr>
              <a:t>2022年12月8日,地球恰好运行到火星和太阳之间,且三者几乎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排成一条直线,此现象被称为“火星冲日”。火星和地球几乎在同一平面内沿同一方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向绕太阳做圆周运动。火星与地球的公转轨道半径之比约为3∶2,如图所示。根据以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上信息可以得出(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11.jpeg"/>
          <p:cNvPicPr>
            <a:picLocks noChangeAspect="1"/>
          </p:cNvPicPr>
          <p:nvPr/>
        </p:nvPicPr>
        <p:blipFill>
          <a:blip r:embed="rId1"/>
          <a:stretch>
            <a:fillRect/>
          </a:stretch>
        </p:blipFill>
        <p:spPr>
          <a:xfrm>
            <a:off x="8512986" y="2777327"/>
            <a:ext cx="2679488" cy="2054822"/>
          </a:xfrm>
          <a:prstGeom prst="rect">
            <a:avLst/>
          </a:prstGeom>
        </p:spPr>
      </p:pic>
      <p:sp>
        <p:nvSpPr>
          <p:cNvPr id="4" name="TextBox 2"/>
          <p:cNvSpPr txBox="1"/>
          <p:nvPr/>
        </p:nvSpPr>
        <p:spPr>
          <a:xfrm>
            <a:off x="468000" y="2991641"/>
            <a:ext cx="11831400" cy="2262927"/>
          </a:xfrm>
          <a:prstGeom prst="rect">
            <a:avLst/>
          </a:prstGeom>
          <a:noFill/>
        </p:spPr>
        <p:txBody>
          <a:bodyPr wrap="square" lIns="0" tIns="0" rIns="0" bIns="0" rtlCol="0">
            <a:spAutoFit/>
          </a:bodyPr>
          <a:lstStyle/>
          <a:p>
            <a:pPr marL="0" indent="0" eaLnBrk="0" latinLnBrk="1" hangingPunct="0">
              <a:lnSpc>
                <a:spcPct val="150000"/>
              </a:lnSpc>
              <a:spcBef>
                <a:spcPts val="23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A.火星与地球绕太阳运动的周期之比约为27∶</a:t>
            </a:r>
            <a:r>
              <a:rPr lang="zh-CN" altLang="en-US" sz="2410" kern="0" dirty="0" smtClean="0">
                <a:solidFill>
                  <a:srgbClr val="000000"/>
                </a:solidFill>
                <a:latin typeface="Times New Roman" panose="02020603050405020304" pitchFamily="65" charset="-122"/>
                <a:ea typeface="华文细黑" panose="02010600040101010101" pitchFamily="65" charset="-122"/>
              </a:rPr>
              <a:t>8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B.当火星与地球相距最远时,两者的相对速度最大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C.火星与地球表面的自由落体加速度大小之比约为9∶4</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D.下一次“火星冲日”将出现在2023年12月8日之前</a:t>
            </a:r>
            <a:endParaRPr lang="zh-CN" altLang="en-US" dirty="0"/>
          </a:p>
        </p:txBody>
      </p:sp>
      <p:sp>
        <p:nvSpPr>
          <p:cNvPr id="5" name="文本框 8"/>
          <p:cNvSpPr txBox="1"/>
          <p:nvPr/>
        </p:nvSpPr>
        <p:spPr>
          <a:xfrm>
            <a:off x="2797946"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5625"/>
            <a:ext cx="11831400" cy="37851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由开普勒第三定律可知</a:t>
            </a:r>
            <a:r>
              <a:rPr lang="zh-CN" altLang="en-US" sz="3470" kern="0" spc="-4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90" kern="0" spc="-39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a:t>
            </a:r>
            <a:r>
              <a:rPr lang="zh-CN" altLang="en-US" sz="3310" kern="0" spc="-30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4165" kern="0" spc="310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45" kern="0" spc="127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5" kern="0" spc="11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。当火星与地</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2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球相距最远时,两者速度方向相反,相对速度Δ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火</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最大,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3090" kern="0" spc="8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090" kern="0" spc="-1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,而火星和地球的质量关系、半径关系未知,故不能得出两者表面的自由落体加速度</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大小之比,</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。从此次“火星冲日”到下一次“火星冲日”所经历的时间,应满足</a:t>
            </a:r>
            <a:br>
              <a:rPr dirty="0">
                <a:latin typeface="Times New Roman" panose="02020603050405020304"/>
                <a:ea typeface="楷体" panose="02010609060101010101" pitchFamily="49" charset="-122"/>
                <a:sym typeface="Times New Roman" panose="02020603050405020304"/>
              </a:rPr>
            </a:br>
            <a:r>
              <a:rPr lang="zh-CN" altLang="en-US" sz="3395" kern="0" spc="-3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95" kern="0" spc="-3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80" kern="0" spc="379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=1年,</a:t>
            </a:r>
            <a:r>
              <a:rPr lang="zh-CN" altLang="en-US" sz="3480" kern="0" spc="-4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95" kern="0" spc="103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火</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65" kern="0" spc="-124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590" kern="0" spc="14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年,则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35" kern="0" spc="383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年&gt;1年,</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446000" y="901379"/>
          <a:ext cx="381000" cy="809625"/>
        </p:xfrm>
        <a:graphic>
          <a:graphicData uri="http://schemas.openxmlformats.org/presentationml/2006/ole">
            <mc:AlternateContent xmlns:mc="http://schemas.openxmlformats.org/markup-compatibility/2006">
              <mc:Choice xmlns:v="urn:schemas-microsoft-com:vml" Requires="v">
                <p:oleObj spid="_x0000_s28673" name="Equation" r:id="rId1" imgW="10058400" imgH="21336000" progId="">
                  <p:embed/>
                </p:oleObj>
              </mc:Choice>
              <mc:Fallback>
                <p:oleObj name="Equation" r:id="rId1" imgW="10058400" imgH="21336000" progId="">
                  <p:embed/>
                  <p:pic>
                    <p:nvPicPr>
                      <p:cNvPr id="0" name="图片 28672"/>
                      <p:cNvPicPr>
                        <a:picLocks noChangeAspect="1"/>
                      </p:cNvPicPr>
                      <p:nvPr/>
                    </p:nvPicPr>
                    <p:blipFill>
                      <a:blip r:embed="rId2"/>
                      <a:stretch>
                        <a:fillRect/>
                      </a:stretch>
                    </p:blipFill>
                    <p:spPr>
                      <a:xfrm>
                        <a:off x="4446000" y="901379"/>
                        <a:ext cx="381000" cy="8096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999573" y="918717"/>
          <a:ext cx="381000" cy="790575"/>
        </p:xfrm>
        <a:graphic>
          <a:graphicData uri="http://schemas.openxmlformats.org/presentationml/2006/ole">
            <mc:AlternateContent xmlns:mc="http://schemas.openxmlformats.org/markup-compatibility/2006">
              <mc:Choice xmlns:v="urn:schemas-microsoft-com:vml" Requires="v">
                <p:oleObj spid="_x0000_s28674" name="Equation" r:id="rId3" imgW="10058400" imgH="21031200" progId="">
                  <p:embed/>
                </p:oleObj>
              </mc:Choice>
              <mc:Fallback>
                <p:oleObj name="Equation" r:id="rId3" imgW="10058400" imgH="21031200" progId="">
                  <p:embed/>
                  <p:pic>
                    <p:nvPicPr>
                      <p:cNvPr id="0" name="图片 28673"/>
                      <p:cNvPicPr>
                        <a:picLocks noChangeAspect="1"/>
                      </p:cNvPicPr>
                      <p:nvPr/>
                    </p:nvPicPr>
                    <p:blipFill>
                      <a:blip r:embed="rId4"/>
                      <a:stretch>
                        <a:fillRect/>
                      </a:stretch>
                    </p:blipFill>
                    <p:spPr>
                      <a:xfrm>
                        <a:off x="4999573" y="918717"/>
                        <a:ext cx="381000" cy="79057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763073" y="938772"/>
          <a:ext cx="381000" cy="771525"/>
        </p:xfrm>
        <a:graphic>
          <a:graphicData uri="http://schemas.openxmlformats.org/presentationml/2006/ole">
            <mc:AlternateContent xmlns:mc="http://schemas.openxmlformats.org/markup-compatibility/2006">
              <mc:Choice xmlns:v="urn:schemas-microsoft-com:vml" Requires="v">
                <p:oleObj spid="_x0000_s28675" name="Equation" r:id="rId5" imgW="10058400" imgH="20421600" progId="">
                  <p:embed/>
                </p:oleObj>
              </mc:Choice>
              <mc:Fallback>
                <p:oleObj name="Equation" r:id="rId5" imgW="10058400" imgH="20421600" progId="">
                  <p:embed/>
                  <p:pic>
                    <p:nvPicPr>
                      <p:cNvPr id="0" name="图片 28674"/>
                      <p:cNvPicPr>
                        <a:picLocks noChangeAspect="1"/>
                      </p:cNvPicPr>
                      <p:nvPr/>
                    </p:nvPicPr>
                    <p:blipFill>
                      <a:blip r:embed="rId6"/>
                      <a:stretch>
                        <a:fillRect/>
                      </a:stretch>
                    </p:blipFill>
                    <p:spPr>
                      <a:xfrm>
                        <a:off x="5763073" y="938772"/>
                        <a:ext cx="381000" cy="7715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16646" y="776140"/>
          <a:ext cx="923924" cy="971549"/>
        </p:xfrm>
        <a:graphic>
          <a:graphicData uri="http://schemas.openxmlformats.org/presentationml/2006/ole">
            <mc:AlternateContent xmlns:mc="http://schemas.openxmlformats.org/markup-compatibility/2006">
              <mc:Choice xmlns:v="urn:schemas-microsoft-com:vml" Requires="v">
                <p:oleObj spid="_x0000_s28676" name="Equation" r:id="rId7" imgW="24384000" imgH="25603200" progId="">
                  <p:embed/>
                </p:oleObj>
              </mc:Choice>
              <mc:Fallback>
                <p:oleObj name="Equation" r:id="rId7" imgW="24384000" imgH="25603200" progId="">
                  <p:embed/>
                  <p:pic>
                    <p:nvPicPr>
                      <p:cNvPr id="0" name="图片 28675"/>
                      <p:cNvPicPr>
                        <a:picLocks noChangeAspect="1"/>
                      </p:cNvPicPr>
                      <p:nvPr/>
                    </p:nvPicPr>
                    <p:blipFill>
                      <a:blip r:embed="rId8"/>
                      <a:stretch>
                        <a:fillRect/>
                      </a:stretch>
                    </p:blipFill>
                    <p:spPr>
                      <a:xfrm>
                        <a:off x="6316646" y="776140"/>
                        <a:ext cx="923924" cy="97154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413144" y="911648"/>
          <a:ext cx="561974" cy="733424"/>
        </p:xfrm>
        <a:graphic>
          <a:graphicData uri="http://schemas.openxmlformats.org/presentationml/2006/ole">
            <mc:AlternateContent xmlns:mc="http://schemas.openxmlformats.org/markup-compatibility/2006">
              <mc:Choice xmlns:v="urn:schemas-microsoft-com:vml" Requires="v">
                <p:oleObj spid="_x0000_s28677" name="Equation" r:id="rId9" imgW="14935200" imgH="19507200" progId="">
                  <p:embed/>
                </p:oleObj>
              </mc:Choice>
              <mc:Fallback>
                <p:oleObj name="Equation" r:id="rId9" imgW="14935200" imgH="19507200" progId="">
                  <p:embed/>
                  <p:pic>
                    <p:nvPicPr>
                      <p:cNvPr id="0" name="图片 28676"/>
                      <p:cNvPicPr>
                        <a:picLocks noChangeAspect="1"/>
                      </p:cNvPicPr>
                      <p:nvPr/>
                    </p:nvPicPr>
                    <p:blipFill>
                      <a:blip r:embed="rId10"/>
                      <a:stretch>
                        <a:fillRect/>
                      </a:stretch>
                    </p:blipFill>
                    <p:spPr>
                      <a:xfrm>
                        <a:off x="7413144" y="911648"/>
                        <a:ext cx="561974" cy="7334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147692" y="899593"/>
          <a:ext cx="561974" cy="752474"/>
        </p:xfrm>
        <a:graphic>
          <a:graphicData uri="http://schemas.openxmlformats.org/presentationml/2006/ole">
            <mc:AlternateContent xmlns:mc="http://schemas.openxmlformats.org/markup-compatibility/2006">
              <mc:Choice xmlns:v="urn:schemas-microsoft-com:vml" Requires="v">
                <p:oleObj spid="_x0000_s28678" name="Equation" r:id="rId11" imgW="14935200" imgH="19812000" progId="">
                  <p:embed/>
                </p:oleObj>
              </mc:Choice>
              <mc:Fallback>
                <p:oleObj name="Equation" r:id="rId11" imgW="14935200" imgH="19812000" progId="">
                  <p:embed/>
                  <p:pic>
                    <p:nvPicPr>
                      <p:cNvPr id="0" name="图片 28677"/>
                      <p:cNvPicPr>
                        <a:picLocks noChangeAspect="1"/>
                      </p:cNvPicPr>
                      <p:nvPr/>
                    </p:nvPicPr>
                    <p:blipFill>
                      <a:blip r:embed="rId12"/>
                      <a:stretch>
                        <a:fillRect/>
                      </a:stretch>
                    </p:blipFill>
                    <p:spPr>
                      <a:xfrm>
                        <a:off x="8147692" y="899593"/>
                        <a:ext cx="561974" cy="75247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718427" y="1780231"/>
          <a:ext cx="504825" cy="657225"/>
        </p:xfrm>
        <a:graphic>
          <a:graphicData uri="http://schemas.openxmlformats.org/presentationml/2006/ole">
            <mc:AlternateContent xmlns:mc="http://schemas.openxmlformats.org/markup-compatibility/2006">
              <mc:Choice xmlns:v="urn:schemas-microsoft-com:vml" Requires="v">
                <p:oleObj spid="_x0000_s28679" name="Equation" r:id="rId13" imgW="13411200" imgH="17373600" progId="">
                  <p:embed/>
                </p:oleObj>
              </mc:Choice>
              <mc:Fallback>
                <p:oleObj name="Equation" r:id="rId13" imgW="13411200" imgH="17373600" progId="">
                  <p:embed/>
                  <p:pic>
                    <p:nvPicPr>
                      <p:cNvPr id="0" name="图片 28678"/>
                      <p:cNvPicPr>
                        <a:picLocks noChangeAspect="1"/>
                      </p:cNvPicPr>
                      <p:nvPr/>
                    </p:nvPicPr>
                    <p:blipFill>
                      <a:blip r:embed="rId14"/>
                      <a:stretch>
                        <a:fillRect/>
                      </a:stretch>
                    </p:blipFill>
                    <p:spPr>
                      <a:xfrm>
                        <a:off x="9718427" y="1780231"/>
                        <a:ext cx="50482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68000" y="2513808"/>
          <a:ext cx="371474" cy="657224"/>
        </p:xfrm>
        <a:graphic>
          <a:graphicData uri="http://schemas.openxmlformats.org/presentationml/2006/ole">
            <mc:AlternateContent xmlns:mc="http://schemas.openxmlformats.org/markup-compatibility/2006">
              <mc:Choice xmlns:v="urn:schemas-microsoft-com:vml" Requires="v">
                <p:oleObj spid="_x0000_s28680" name="Equation" r:id="rId15" imgW="9753600" imgH="17373600" progId="">
                  <p:embed/>
                </p:oleObj>
              </mc:Choice>
              <mc:Fallback>
                <p:oleObj name="Equation" r:id="rId15" imgW="9753600" imgH="17373600" progId="">
                  <p:embed/>
                  <p:pic>
                    <p:nvPicPr>
                      <p:cNvPr id="0" name="图片 28679"/>
                      <p:cNvPicPr>
                        <a:picLocks noChangeAspect="1"/>
                      </p:cNvPicPr>
                      <p:nvPr/>
                    </p:nvPicPr>
                    <p:blipFill>
                      <a:blip r:embed="rId16"/>
                      <a:stretch>
                        <a:fillRect/>
                      </a:stretch>
                    </p:blipFill>
                    <p:spPr>
                      <a:xfrm>
                        <a:off x="468000" y="2513808"/>
                        <a:ext cx="371474"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8000" y="3805768"/>
          <a:ext cx="381000" cy="752475"/>
        </p:xfrm>
        <a:graphic>
          <a:graphicData uri="http://schemas.openxmlformats.org/presentationml/2006/ole">
            <mc:AlternateContent xmlns:mc="http://schemas.openxmlformats.org/markup-compatibility/2006">
              <mc:Choice xmlns:v="urn:schemas-microsoft-com:vml" Requires="v">
                <p:oleObj spid="_x0000_s28681" name="Equation" r:id="rId17" imgW="10058400" imgH="19812000" progId="">
                  <p:embed/>
                </p:oleObj>
              </mc:Choice>
              <mc:Fallback>
                <p:oleObj name="Equation" r:id="rId17" imgW="10058400" imgH="19812000" progId="">
                  <p:embed/>
                  <p:pic>
                    <p:nvPicPr>
                      <p:cNvPr id="0" name="图片 28680"/>
                      <p:cNvPicPr>
                        <a:picLocks noChangeAspect="1"/>
                      </p:cNvPicPr>
                      <p:nvPr/>
                    </p:nvPicPr>
                    <p:blipFill>
                      <a:blip r:embed="rId18"/>
                      <a:stretch>
                        <a:fillRect/>
                      </a:stretch>
                    </p:blipFill>
                    <p:spPr>
                      <a:xfrm>
                        <a:off x="468000" y="3805768"/>
                        <a:ext cx="381000" cy="7524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50900" y="3805768"/>
          <a:ext cx="381000" cy="752475"/>
        </p:xfrm>
        <a:graphic>
          <a:graphicData uri="http://schemas.openxmlformats.org/presentationml/2006/ole">
            <mc:AlternateContent xmlns:mc="http://schemas.openxmlformats.org/markup-compatibility/2006">
              <mc:Choice xmlns:v="urn:schemas-microsoft-com:vml" Requires="v">
                <p:oleObj spid="_x0000_s28682" name="Equation" r:id="rId19" imgW="10058400" imgH="19812000" progId="">
                  <p:embed/>
                </p:oleObj>
              </mc:Choice>
              <mc:Fallback>
                <p:oleObj name="Equation" r:id="rId19" imgW="10058400" imgH="19812000" progId="">
                  <p:embed/>
                  <p:pic>
                    <p:nvPicPr>
                      <p:cNvPr id="0" name="图片 28681"/>
                      <p:cNvPicPr>
                        <a:picLocks noChangeAspect="1"/>
                      </p:cNvPicPr>
                      <p:nvPr/>
                    </p:nvPicPr>
                    <p:blipFill>
                      <a:blip r:embed="rId20"/>
                      <a:stretch>
                        <a:fillRect/>
                      </a:stretch>
                    </p:blipFill>
                    <p:spPr>
                      <a:xfrm>
                        <a:off x="950900" y="3805768"/>
                        <a:ext cx="381000" cy="75247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297563" y="3786160"/>
          <a:ext cx="923925" cy="771525"/>
        </p:xfrm>
        <a:graphic>
          <a:graphicData uri="http://schemas.openxmlformats.org/presentationml/2006/ole">
            <mc:AlternateContent xmlns:mc="http://schemas.openxmlformats.org/markup-compatibility/2006">
              <mc:Choice xmlns:v="urn:schemas-microsoft-com:vml" Requires="v">
                <p:oleObj spid="_x0000_s28683" name="Equation" r:id="rId21" imgW="24384000" imgH="20421600" progId="">
                  <p:embed/>
                </p:oleObj>
              </mc:Choice>
              <mc:Fallback>
                <p:oleObj name="Equation" r:id="rId21" imgW="24384000" imgH="20421600" progId="">
                  <p:embed/>
                  <p:pic>
                    <p:nvPicPr>
                      <p:cNvPr id="0" name="图片 28682"/>
                      <p:cNvPicPr>
                        <a:picLocks noChangeAspect="1"/>
                      </p:cNvPicPr>
                      <p:nvPr/>
                    </p:nvPicPr>
                    <p:blipFill>
                      <a:blip r:embed="rId22"/>
                      <a:stretch>
                        <a:fillRect/>
                      </a:stretch>
                    </p:blipFill>
                    <p:spPr>
                      <a:xfrm>
                        <a:off x="2297563" y="3786160"/>
                        <a:ext cx="923925" cy="7715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4633287" y="3786160"/>
          <a:ext cx="381000" cy="771525"/>
        </p:xfrm>
        <a:graphic>
          <a:graphicData uri="http://schemas.openxmlformats.org/presentationml/2006/ole">
            <mc:AlternateContent xmlns:mc="http://schemas.openxmlformats.org/markup-compatibility/2006">
              <mc:Choice xmlns:v="urn:schemas-microsoft-com:vml" Requires="v">
                <p:oleObj spid="_x0000_s28684" name="Equation" r:id="rId23" imgW="10058400" imgH="20421600" progId="">
                  <p:embed/>
                </p:oleObj>
              </mc:Choice>
              <mc:Fallback>
                <p:oleObj name="Equation" r:id="rId23" imgW="10058400" imgH="20421600" progId="">
                  <p:embed/>
                  <p:pic>
                    <p:nvPicPr>
                      <p:cNvPr id="0" name="图片 28683"/>
                      <p:cNvPicPr>
                        <a:picLocks noChangeAspect="1"/>
                      </p:cNvPicPr>
                      <p:nvPr/>
                    </p:nvPicPr>
                    <p:blipFill>
                      <a:blip r:embed="rId24"/>
                      <a:stretch>
                        <a:fillRect/>
                      </a:stretch>
                    </p:blipFill>
                    <p:spPr>
                      <a:xfrm>
                        <a:off x="4633287" y="3786160"/>
                        <a:ext cx="381000" cy="7715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5186860" y="3746981"/>
          <a:ext cx="561974" cy="752474"/>
        </p:xfrm>
        <a:graphic>
          <a:graphicData uri="http://schemas.openxmlformats.org/presentationml/2006/ole">
            <mc:AlternateContent xmlns:mc="http://schemas.openxmlformats.org/markup-compatibility/2006">
              <mc:Choice xmlns:v="urn:schemas-microsoft-com:vml" Requires="v">
                <p:oleObj spid="_x0000_s28685" name="Equation" r:id="rId25" imgW="14935200" imgH="19812000" progId="">
                  <p:embed/>
                </p:oleObj>
              </mc:Choice>
              <mc:Fallback>
                <p:oleObj name="Equation" r:id="rId25" imgW="14935200" imgH="19812000" progId="">
                  <p:embed/>
                  <p:pic>
                    <p:nvPicPr>
                      <p:cNvPr id="0" name="图片 28684"/>
                      <p:cNvPicPr>
                        <a:picLocks noChangeAspect="1"/>
                      </p:cNvPicPr>
                      <p:nvPr/>
                    </p:nvPicPr>
                    <p:blipFill>
                      <a:blip r:embed="rId26"/>
                      <a:stretch>
                        <a:fillRect/>
                      </a:stretch>
                    </p:blipFill>
                    <p:spPr>
                      <a:xfrm>
                        <a:off x="5186860" y="3746981"/>
                        <a:ext cx="561974" cy="752474"/>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6548633" y="3804689"/>
          <a:ext cx="219075" cy="657225"/>
        </p:xfrm>
        <a:graphic>
          <a:graphicData uri="http://schemas.openxmlformats.org/presentationml/2006/ole">
            <mc:AlternateContent xmlns:mc="http://schemas.openxmlformats.org/markup-compatibility/2006">
              <mc:Choice xmlns:v="urn:schemas-microsoft-com:vml" Requires="v">
                <p:oleObj spid="_x0000_s28686" name="Equation" r:id="rId27" imgW="5791200" imgH="17373600" progId="">
                  <p:embed/>
                </p:oleObj>
              </mc:Choice>
              <mc:Fallback>
                <p:oleObj name="Equation" r:id="rId27" imgW="5791200" imgH="17373600" progId="">
                  <p:embed/>
                  <p:pic>
                    <p:nvPicPr>
                      <p:cNvPr id="0" name="图片 28685"/>
                      <p:cNvPicPr>
                        <a:picLocks noChangeAspect="1"/>
                      </p:cNvPicPr>
                      <p:nvPr/>
                    </p:nvPicPr>
                    <p:blipFill>
                      <a:blip r:embed="rId28"/>
                      <a:stretch>
                        <a:fillRect/>
                      </a:stretch>
                    </p:blipFill>
                    <p:spPr>
                      <a:xfrm>
                        <a:off x="6548633" y="3804689"/>
                        <a:ext cx="219075" cy="657225"/>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6844208" y="3928551"/>
          <a:ext cx="381000" cy="352425"/>
        </p:xfrm>
        <a:graphic>
          <a:graphicData uri="http://schemas.openxmlformats.org/presentationml/2006/ole">
            <mc:AlternateContent xmlns:mc="http://schemas.openxmlformats.org/markup-compatibility/2006">
              <mc:Choice xmlns:v="urn:schemas-microsoft-com:vml" Requires="v">
                <p:oleObj spid="_x0000_s28687" name="Equation" r:id="rId29" imgW="10058400" imgH="9448800" progId="">
                  <p:embed/>
                </p:oleObj>
              </mc:Choice>
              <mc:Fallback>
                <p:oleObj name="Equation" r:id="rId29" imgW="10058400" imgH="9448800" progId="">
                  <p:embed/>
                  <p:pic>
                    <p:nvPicPr>
                      <p:cNvPr id="0" name="图片 28686"/>
                      <p:cNvPicPr>
                        <a:picLocks noChangeAspect="1"/>
                      </p:cNvPicPr>
                      <p:nvPr/>
                    </p:nvPicPr>
                    <p:blipFill>
                      <a:blip r:embed="rId30"/>
                      <a:stretch>
                        <a:fillRect/>
                      </a:stretch>
                    </p:blipFill>
                    <p:spPr>
                      <a:xfrm>
                        <a:off x="6844208" y="3928551"/>
                        <a:ext cx="381000" cy="35242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8171298" y="3746907"/>
          <a:ext cx="923924" cy="762000"/>
        </p:xfrm>
        <a:graphic>
          <a:graphicData uri="http://schemas.openxmlformats.org/presentationml/2006/ole">
            <mc:AlternateContent xmlns:mc="http://schemas.openxmlformats.org/markup-compatibility/2006">
              <mc:Choice xmlns:v="urn:schemas-microsoft-com:vml" Requires="v">
                <p:oleObj spid="_x0000_s28688" name="Equation" r:id="rId31" imgW="24384000" imgH="20116800" progId="">
                  <p:embed/>
                </p:oleObj>
              </mc:Choice>
              <mc:Fallback>
                <p:oleObj name="Equation" r:id="rId31" imgW="24384000" imgH="20116800" progId="">
                  <p:embed/>
                  <p:pic>
                    <p:nvPicPr>
                      <p:cNvPr id="0" name="图片 28687"/>
                      <p:cNvPicPr>
                        <a:picLocks noChangeAspect="1"/>
                      </p:cNvPicPr>
                      <p:nvPr/>
                    </p:nvPicPr>
                    <p:blipFill>
                      <a:blip r:embed="rId32"/>
                      <a:stretch>
                        <a:fillRect/>
                      </a:stretch>
                    </p:blipFill>
                    <p:spPr>
                      <a:xfrm>
                        <a:off x="8171298" y="3746907"/>
                        <a:ext cx="923924" cy="762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778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b="1" kern="0" dirty="0" smtClean="0">
                <a:solidFill>
                  <a:srgbClr val="C00000"/>
                </a:solidFill>
                <a:latin typeface="Times New Roman" panose="02020603050405020304" pitchFamily="65" charset="-122"/>
                <a:ea typeface="华文细黑" panose="02010600040101010101" pitchFamily="65" charset="-122"/>
              </a:rPr>
              <a:t>    (相对运动)</a:t>
            </a:r>
            <a:r>
              <a:rPr lang="zh-CN" altLang="en-US" sz="2410" kern="0" dirty="0" smtClean="0">
                <a:solidFill>
                  <a:srgbClr val="000000"/>
                </a:solidFill>
                <a:latin typeface="Times New Roman" panose="02020603050405020304" pitchFamily="65" charset="-122"/>
                <a:ea typeface="华文细黑" panose="02010600040101010101" pitchFamily="65" charset="-122"/>
              </a:rPr>
              <a:t>如图,火星与地球的轨道近似在同一平面内,绕太阳沿同一方向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做匀速圆周运动,火星的轨道半径大约是地球的1.5倍。地球上的观测者在大多数的时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间内观测到火星相对于恒星背景自西向东运动,称为顺行;有时观测到火星自东向西运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动,称为逆行。当火星、地球、太阳三者在同一直线上,且太阳和火星位于地球两侧时,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称为火星冲日,2022年火星冲日的时间为12月8日。已知地球及地外行星绕太阳运动的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轨道半径如表所示,忽略地球自转,只考虑太阳对行星的引力,下列说法正确的是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3" name="表格 2"/>
          <p:cNvGraphicFramePr>
            <a:graphicFrameLocks noGrp="1"/>
          </p:cNvGraphicFramePr>
          <p:nvPr/>
        </p:nvGraphicFramePr>
        <p:xfrm>
          <a:off x="468000" y="4063211"/>
          <a:ext cx="11267998" cy="1683575"/>
        </p:xfrm>
        <a:graphic>
          <a:graphicData uri="http://schemas.openxmlformats.org/drawingml/2006/table">
            <a:tbl>
              <a:tblPr/>
              <a:tblGrid>
                <a:gridCol w="1609714"/>
                <a:gridCol w="1609714"/>
                <a:gridCol w="1609714"/>
                <a:gridCol w="1609714"/>
                <a:gridCol w="1609714"/>
                <a:gridCol w="1609714"/>
                <a:gridCol w="1609714"/>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地球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火星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木星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土星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天王星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海王星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轨道半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径(</a:t>
                      </a:r>
                      <a:r>
                        <a:rPr lang="zh-CN" altLang="en-US" sz="2010" i="1" kern="0" dirty="0" smtClean="0">
                          <a:solidFill>
                            <a:srgbClr val="000000"/>
                          </a:solidFill>
                          <a:latin typeface="Times New Roman" panose="02020603050405020304" pitchFamily="65" charset="-122"/>
                          <a:ea typeface="华文细黑" panose="02010600040101010101" pitchFamily="65" charset="-122"/>
                        </a:rPr>
                        <a:t>AU</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1.5</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5.2</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9.5</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19</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8835" kern="0" spc="9014"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688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A.在2025年一定会出现火星冲日</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B.在冲日处,地球上的观测者观测到火星的运动为顺行</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C.图表中的地外行星中,火星相邻两次冲日间隔时间最短</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D.火星的公转周期是地球的</a:t>
            </a:r>
            <a:r>
              <a:rPr lang="zh-CN" altLang="en-US" sz="3350" kern="0" spc="10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12.jpeg"/>
          <p:cNvPicPr>
            <a:picLocks noChangeAspect="1"/>
          </p:cNvPicPr>
          <p:nvPr/>
        </p:nvPicPr>
        <p:blipFill>
          <a:blip r:embed="rId1"/>
          <a:stretch>
            <a:fillRect/>
          </a:stretch>
        </p:blipFill>
        <p:spPr>
          <a:xfrm>
            <a:off x="5012524" y="919939"/>
            <a:ext cx="2266950" cy="2333624"/>
          </a:xfrm>
          <a:prstGeom prst="rect">
            <a:avLst/>
          </a:prstGeom>
        </p:spPr>
      </p:pic>
      <p:graphicFrame>
        <p:nvGraphicFramePr>
          <p:cNvPr id="5" name="对象 4"/>
          <p:cNvGraphicFramePr>
            <a:graphicFrameLocks noChangeAspect="1"/>
          </p:cNvGraphicFramePr>
          <p:nvPr/>
        </p:nvGraphicFramePr>
        <p:xfrm>
          <a:off x="4131483" y="5341044"/>
          <a:ext cx="561974" cy="733424"/>
        </p:xfrm>
        <a:graphic>
          <a:graphicData uri="http://schemas.openxmlformats.org/presentationml/2006/ole">
            <mc:AlternateContent xmlns:mc="http://schemas.openxmlformats.org/markup-compatibility/2006">
              <mc:Choice xmlns:v="urn:schemas-microsoft-com:vml" Requires="v">
                <p:oleObj spid="_x0000_s29697" name="Equation" r:id="rId2" imgW="14935200" imgH="19507200" progId="">
                  <p:embed/>
                </p:oleObj>
              </mc:Choice>
              <mc:Fallback>
                <p:oleObj name="Equation" r:id="rId2" imgW="14935200" imgH="19507200" progId="">
                  <p:embed/>
                  <p:pic>
                    <p:nvPicPr>
                      <p:cNvPr id="0" name="图片 29696"/>
                      <p:cNvPicPr>
                        <a:picLocks noChangeAspect="1"/>
                      </p:cNvPicPr>
                      <p:nvPr/>
                    </p:nvPicPr>
                    <p:blipFill>
                      <a:blip r:embed="rId3"/>
                      <a:stretch>
                        <a:fillRect/>
                      </a:stretch>
                    </p:blipFill>
                    <p:spPr>
                      <a:xfrm>
                        <a:off x="4131483" y="5341044"/>
                        <a:ext cx="561974" cy="733424"/>
                      </a:xfrm>
                      <a:prstGeom prst="rect">
                        <a:avLst/>
                      </a:prstGeom>
                      <a:noFill/>
                      <a:ln w="9525">
                        <a:noFill/>
                      </a:ln>
                    </p:spPr>
                  </p:pic>
                </p:oleObj>
              </mc:Fallback>
            </mc:AlternateContent>
          </a:graphicData>
        </a:graphic>
      </p:graphicFrame>
      <p:sp>
        <p:nvSpPr>
          <p:cNvPr id="4" name="文本框 3"/>
          <p:cNvSpPr txBox="1"/>
          <p:nvPr/>
        </p:nvSpPr>
        <p:spPr>
          <a:xfrm>
            <a:off x="467995" y="6156325"/>
            <a:ext cx="6083300" cy="461645"/>
          </a:xfrm>
          <a:prstGeom prst="rect">
            <a:avLst/>
          </a:prstGeom>
          <a:noFill/>
        </p:spPr>
        <p:txBody>
          <a:bodyPr wrap="square" rtlCol="0" anchor="t">
            <a:spAutoFit/>
          </a:bodyPr>
          <a:p>
            <a:r>
              <a:rPr lang="zh-CN" altLang="en-US" sz="2410" b="1" kern="0" dirty="0" smtClean="0">
                <a:solidFill>
                  <a:srgbClr val="DE0000"/>
                </a:solidFill>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C00000"/>
                </a:solidFill>
                <a:latin typeface="Times New Roman" panose="02020603050405020304" pitchFamily="65" charset="-122"/>
                <a:ea typeface="楷体_GB2312" pitchFamily="65" charset="-122"/>
                <a:sym typeface="+mn-ea"/>
              </a:rPr>
              <a:t>A</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91311"/>
            <a:ext cx="11831400" cy="48101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由开普勒第三定律可得</a:t>
            </a:r>
            <a:r>
              <a:rPr lang="zh-CN" altLang="en-US" sz="3465" kern="0" spc="-46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5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3380" kern="0" spc="-3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840" kern="0" spc="4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80" kern="0" spc="209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15" kern="0" spc="1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。设经过时</a:t>
            </a:r>
            <a:endParaRPr lang="zh-CN" altLang="en-US" dirty="0"/>
          </a:p>
          <a:p>
            <a:pPr marL="0" indent="0" eaLnBrk="0" latinLnBrk="1" hangingPunct="0">
              <a:lnSpc>
                <a:spcPct val="150000"/>
              </a:lnSpc>
              <a:spcBef>
                <a:spcPts val="190"/>
              </a:spcBef>
              <a:buNone/>
            </a:pPr>
            <a:r>
              <a:rPr lang="zh-CN" altLang="en-US" sz="2410" kern="0" dirty="0" smtClean="0">
                <a:solidFill>
                  <a:srgbClr val="000000"/>
                </a:solidFill>
                <a:latin typeface="Times New Roman" panose="02020603050405020304" pitchFamily="65" charset="-122"/>
                <a:ea typeface="楷体_GB2312" pitchFamily="65" charset="-122"/>
              </a:rPr>
              <a:t>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再次出现火星冲日,由</a:t>
            </a:r>
            <a:r>
              <a:rPr lang="zh-CN" altLang="en-US" sz="3740" kern="0" spc="623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=2π可解得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=2.2年,故在2025年会再次发生火星冲</a:t>
            </a:r>
            <a:endParaRPr lang="zh-CN" altLang="en-US" dirty="0"/>
          </a:p>
          <a:p>
            <a:pPr marL="0" indent="0" eaLnBrk="0" latinLnBrk="1" hangingPunct="0">
              <a:lnSpc>
                <a:spcPct val="150000"/>
              </a:lnSpc>
              <a:spcBef>
                <a:spcPts val="150"/>
              </a:spcBef>
              <a:buNone/>
            </a:pPr>
            <a:r>
              <a:rPr lang="zh-CN" altLang="en-US" sz="2410" kern="0" dirty="0" smtClean="0">
                <a:solidFill>
                  <a:srgbClr val="000000"/>
                </a:solidFill>
                <a:latin typeface="Times New Roman" panose="02020603050405020304" pitchFamily="65" charset="-122"/>
                <a:ea typeface="楷体_GB2312" pitchFamily="65" charset="-122"/>
              </a:rPr>
              <a:t>日现象,</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。同理可得行星冲日的时间满足</a:t>
            </a:r>
            <a:r>
              <a:rPr lang="zh-CN" altLang="en-US" sz="3545" kern="0" spc="64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=2π,解得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4625" kern="0" spc="13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,所以图表中</a:t>
            </a:r>
            <a:endParaRPr lang="zh-CN" altLang="en-US" dirty="0"/>
          </a:p>
          <a:p>
            <a:pPr marL="0" indent="0" eaLnBrk="0" latinLnBrk="1" hangingPunct="0">
              <a:lnSpc>
                <a:spcPct val="150000"/>
              </a:lnSpc>
              <a:spcBef>
                <a:spcPts val="500"/>
              </a:spcBef>
              <a:buNone/>
            </a:pPr>
            <a:r>
              <a:rPr lang="zh-CN" altLang="en-US" sz="2410" kern="0" dirty="0" smtClean="0">
                <a:solidFill>
                  <a:srgbClr val="000000"/>
                </a:solidFill>
                <a:latin typeface="Times New Roman" panose="02020603050405020304" pitchFamily="65" charset="-122"/>
                <a:ea typeface="楷体_GB2312" pitchFamily="65" charset="-122"/>
              </a:rPr>
              <a:t>的地外行星中,火星相邻两次冲日间隔时间最长,</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3000" kern="0" spc="9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175" kern="0" spc="-7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57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,冲</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日处地球速度大于火星速度,火星相对地球向后运动,地球上观测者观测到火星自东向</a:t>
            </a:r>
            <a:br>
              <a:rPr dirty="0"/>
            </a:br>
            <a:r>
              <a:rPr lang="zh-CN" altLang="en-US" sz="2410" kern="0" dirty="0" smtClean="0">
                <a:solidFill>
                  <a:srgbClr val="000000"/>
                </a:solidFill>
                <a:latin typeface="Times New Roman" panose="02020603050405020304" pitchFamily="65" charset="-122"/>
                <a:ea typeface="楷体_GB2312" pitchFamily="65" charset="-122"/>
              </a:rPr>
              <a:t>西运动,为逆行,</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458633" y="642940"/>
          <a:ext cx="381000" cy="790575"/>
        </p:xfrm>
        <a:graphic>
          <a:graphicData uri="http://schemas.openxmlformats.org/presentationml/2006/ole">
            <mc:AlternateContent xmlns:mc="http://schemas.openxmlformats.org/markup-compatibility/2006">
              <mc:Choice xmlns:v="urn:schemas-microsoft-com:vml" Requires="v">
                <p:oleObj spid="_x0000_s30721" name="Equation" r:id="rId1" imgW="10058400" imgH="21031200" progId="">
                  <p:embed/>
                </p:oleObj>
              </mc:Choice>
              <mc:Fallback>
                <p:oleObj name="Equation" r:id="rId1" imgW="10058400" imgH="21031200" progId="">
                  <p:embed/>
                  <p:pic>
                    <p:nvPicPr>
                      <p:cNvPr id="0" name="图片 30720"/>
                      <p:cNvPicPr>
                        <a:picLocks noChangeAspect="1"/>
                      </p:cNvPicPr>
                      <p:nvPr/>
                    </p:nvPicPr>
                    <p:blipFill>
                      <a:blip r:embed="rId2"/>
                      <a:stretch>
                        <a:fillRect/>
                      </a:stretch>
                    </p:blipFill>
                    <p:spPr>
                      <a:xfrm>
                        <a:off x="4458633" y="642940"/>
                        <a:ext cx="381000" cy="7905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003951" y="643382"/>
          <a:ext cx="381000" cy="809625"/>
        </p:xfrm>
        <a:graphic>
          <a:graphicData uri="http://schemas.openxmlformats.org/presentationml/2006/ole">
            <mc:AlternateContent xmlns:mc="http://schemas.openxmlformats.org/markup-compatibility/2006">
              <mc:Choice xmlns:v="urn:schemas-microsoft-com:vml" Requires="v">
                <p:oleObj spid="_x0000_s30722" name="Equation" r:id="rId3" imgW="10058400" imgH="21336000" progId="">
                  <p:embed/>
                </p:oleObj>
              </mc:Choice>
              <mc:Fallback>
                <p:oleObj name="Equation" r:id="rId3" imgW="10058400" imgH="21336000" progId="">
                  <p:embed/>
                  <p:pic>
                    <p:nvPicPr>
                      <p:cNvPr id="0" name="图片 30721"/>
                      <p:cNvPicPr>
                        <a:picLocks noChangeAspect="1"/>
                      </p:cNvPicPr>
                      <p:nvPr/>
                    </p:nvPicPr>
                    <p:blipFill>
                      <a:blip r:embed="rId4"/>
                      <a:stretch>
                        <a:fillRect/>
                      </a:stretch>
                    </p:blipFill>
                    <p:spPr>
                      <a:xfrm>
                        <a:off x="5003951" y="643382"/>
                        <a:ext cx="381000" cy="8096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084246" y="662995"/>
          <a:ext cx="381000" cy="771525"/>
        </p:xfrm>
        <a:graphic>
          <a:graphicData uri="http://schemas.openxmlformats.org/presentationml/2006/ole">
            <mc:AlternateContent xmlns:mc="http://schemas.openxmlformats.org/markup-compatibility/2006">
              <mc:Choice xmlns:v="urn:schemas-microsoft-com:vml" Requires="v">
                <p:oleObj spid="_x0000_s30723" name="Equation" r:id="rId5" imgW="10058400" imgH="20421600" progId="">
                  <p:embed/>
                </p:oleObj>
              </mc:Choice>
              <mc:Fallback>
                <p:oleObj name="Equation" r:id="rId5" imgW="10058400" imgH="20421600" progId="">
                  <p:embed/>
                  <p:pic>
                    <p:nvPicPr>
                      <p:cNvPr id="0" name="图片 30722"/>
                      <p:cNvPicPr>
                        <a:picLocks noChangeAspect="1"/>
                      </p:cNvPicPr>
                      <p:nvPr/>
                    </p:nvPicPr>
                    <p:blipFill>
                      <a:blip r:embed="rId6"/>
                      <a:stretch>
                        <a:fillRect/>
                      </a:stretch>
                    </p:blipFill>
                    <p:spPr>
                      <a:xfrm>
                        <a:off x="6084246" y="662995"/>
                        <a:ext cx="381000" cy="7715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660044" y="596724"/>
          <a:ext cx="542925" cy="876300"/>
        </p:xfrm>
        <a:graphic>
          <a:graphicData uri="http://schemas.openxmlformats.org/presentationml/2006/ole">
            <mc:AlternateContent xmlns:mc="http://schemas.openxmlformats.org/markup-compatibility/2006">
              <mc:Choice xmlns:v="urn:schemas-microsoft-com:vml" Requires="v">
                <p:oleObj spid="_x0000_s30724" name="Equation" r:id="rId7" imgW="14325600" imgH="23164800" progId="">
                  <p:embed/>
                </p:oleObj>
              </mc:Choice>
              <mc:Fallback>
                <p:oleObj name="Equation" r:id="rId7" imgW="14325600" imgH="23164800" progId="">
                  <p:embed/>
                  <p:pic>
                    <p:nvPicPr>
                      <p:cNvPr id="0" name="图片 30723"/>
                      <p:cNvPicPr>
                        <a:picLocks noChangeAspect="1"/>
                      </p:cNvPicPr>
                      <p:nvPr/>
                    </p:nvPicPr>
                    <p:blipFill>
                      <a:blip r:embed="rId8"/>
                      <a:stretch>
                        <a:fillRect/>
                      </a:stretch>
                    </p:blipFill>
                    <p:spPr>
                      <a:xfrm>
                        <a:off x="6660044" y="596724"/>
                        <a:ext cx="542925" cy="8763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308233" y="683052"/>
          <a:ext cx="695324" cy="771525"/>
        </p:xfrm>
        <a:graphic>
          <a:graphicData uri="http://schemas.openxmlformats.org/presentationml/2006/ole">
            <mc:AlternateContent xmlns:mc="http://schemas.openxmlformats.org/markup-compatibility/2006">
              <mc:Choice xmlns:v="urn:schemas-microsoft-com:vml" Requires="v">
                <p:oleObj spid="_x0000_s30725" name="Equation" r:id="rId9" imgW="18288000" imgH="20421600" progId="">
                  <p:embed/>
                </p:oleObj>
              </mc:Choice>
              <mc:Fallback>
                <p:oleObj name="Equation" r:id="rId9" imgW="18288000" imgH="20421600" progId="">
                  <p:embed/>
                  <p:pic>
                    <p:nvPicPr>
                      <p:cNvPr id="0" name="图片 30724"/>
                      <p:cNvPicPr>
                        <a:picLocks noChangeAspect="1"/>
                      </p:cNvPicPr>
                      <p:nvPr/>
                    </p:nvPicPr>
                    <p:blipFill>
                      <a:blip r:embed="rId10"/>
                      <a:stretch>
                        <a:fillRect/>
                      </a:stretch>
                    </p:blipFill>
                    <p:spPr>
                      <a:xfrm>
                        <a:off x="7308233" y="683052"/>
                        <a:ext cx="695324" cy="7715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244076" y="683496"/>
          <a:ext cx="561974" cy="733424"/>
        </p:xfrm>
        <a:graphic>
          <a:graphicData uri="http://schemas.openxmlformats.org/presentationml/2006/ole">
            <mc:AlternateContent xmlns:mc="http://schemas.openxmlformats.org/markup-compatibility/2006">
              <mc:Choice xmlns:v="urn:schemas-microsoft-com:vml" Requires="v">
                <p:oleObj spid="_x0000_s30726" name="Equation" r:id="rId11" imgW="14935200" imgH="19507200" progId="">
                  <p:embed/>
                </p:oleObj>
              </mc:Choice>
              <mc:Fallback>
                <p:oleObj name="Equation" r:id="rId11" imgW="14935200" imgH="19507200" progId="">
                  <p:embed/>
                  <p:pic>
                    <p:nvPicPr>
                      <p:cNvPr id="0" name="图片 30725"/>
                      <p:cNvPicPr>
                        <a:picLocks noChangeAspect="1"/>
                      </p:cNvPicPr>
                      <p:nvPr/>
                    </p:nvPicPr>
                    <p:blipFill>
                      <a:blip r:embed="rId12"/>
                      <a:stretch>
                        <a:fillRect/>
                      </a:stretch>
                    </p:blipFill>
                    <p:spPr>
                      <a:xfrm>
                        <a:off x="8244076" y="683496"/>
                        <a:ext cx="561974" cy="733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689516" y="1501156"/>
          <a:ext cx="1266825" cy="847725"/>
        </p:xfrm>
        <a:graphic>
          <a:graphicData uri="http://schemas.openxmlformats.org/presentationml/2006/ole">
            <mc:AlternateContent xmlns:mc="http://schemas.openxmlformats.org/markup-compatibility/2006">
              <mc:Choice xmlns:v="urn:schemas-microsoft-com:vml" Requires="v">
                <p:oleObj spid="_x0000_s30727" name="Equation" r:id="rId13" imgW="33528000" imgH="22555200" progId="">
                  <p:embed/>
                </p:oleObj>
              </mc:Choice>
              <mc:Fallback>
                <p:oleObj name="Equation" r:id="rId13" imgW="33528000" imgH="22555200" progId="">
                  <p:embed/>
                  <p:pic>
                    <p:nvPicPr>
                      <p:cNvPr id="0" name="图片 30726"/>
                      <p:cNvPicPr>
                        <a:picLocks noChangeAspect="1"/>
                      </p:cNvPicPr>
                      <p:nvPr/>
                    </p:nvPicPr>
                    <p:blipFill>
                      <a:blip r:embed="rId14"/>
                      <a:stretch>
                        <a:fillRect/>
                      </a:stretch>
                    </p:blipFill>
                    <p:spPr>
                      <a:xfrm>
                        <a:off x="3689516" y="1501156"/>
                        <a:ext cx="1266825" cy="8477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579483" y="2531159"/>
          <a:ext cx="1266825" cy="847725"/>
        </p:xfrm>
        <a:graphic>
          <a:graphicData uri="http://schemas.openxmlformats.org/presentationml/2006/ole">
            <mc:AlternateContent xmlns:mc="http://schemas.openxmlformats.org/markup-compatibility/2006">
              <mc:Choice xmlns:v="urn:schemas-microsoft-com:vml" Requires="v">
                <p:oleObj spid="_x0000_s30728" name="Equation" r:id="rId15" imgW="33528000" imgH="22555200" progId="">
                  <p:embed/>
                </p:oleObj>
              </mc:Choice>
              <mc:Fallback>
                <p:oleObj name="Equation" r:id="rId15" imgW="33528000" imgH="22555200" progId="">
                  <p:embed/>
                  <p:pic>
                    <p:nvPicPr>
                      <p:cNvPr id="0" name="图片 30727"/>
                      <p:cNvPicPr>
                        <a:picLocks noChangeAspect="1"/>
                      </p:cNvPicPr>
                      <p:nvPr/>
                    </p:nvPicPr>
                    <p:blipFill>
                      <a:blip r:embed="rId16"/>
                      <a:stretch>
                        <a:fillRect/>
                      </a:stretch>
                    </p:blipFill>
                    <p:spPr>
                      <a:xfrm>
                        <a:off x="6579483" y="2531159"/>
                        <a:ext cx="1266825" cy="8477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9357482" y="2597276"/>
          <a:ext cx="701402" cy="1029907"/>
        </p:xfrm>
        <a:graphic>
          <a:graphicData uri="http://schemas.openxmlformats.org/presentationml/2006/ole">
            <mc:AlternateContent xmlns:mc="http://schemas.openxmlformats.org/markup-compatibility/2006">
              <mc:Choice xmlns:v="urn:schemas-microsoft-com:vml" Requires="v">
                <p:oleObj spid="_x0000_s30729" name="Equation" r:id="rId17" imgW="19812000" imgH="29260800" progId="">
                  <p:embed/>
                </p:oleObj>
              </mc:Choice>
              <mc:Fallback>
                <p:oleObj name="Equation" r:id="rId17" imgW="19812000" imgH="29260800" progId="">
                  <p:embed/>
                  <p:pic>
                    <p:nvPicPr>
                      <p:cNvPr id="0" name="图片 30728"/>
                      <p:cNvPicPr>
                        <a:picLocks noChangeAspect="1"/>
                      </p:cNvPicPr>
                      <p:nvPr/>
                    </p:nvPicPr>
                    <p:blipFill>
                      <a:blip r:embed="rId18"/>
                      <a:stretch>
                        <a:fillRect/>
                      </a:stretch>
                    </p:blipFill>
                    <p:spPr>
                      <a:xfrm>
                        <a:off x="9357482" y="2597276"/>
                        <a:ext cx="701402" cy="1029907"/>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390083" y="3524070"/>
          <a:ext cx="504825" cy="657224"/>
        </p:xfrm>
        <a:graphic>
          <a:graphicData uri="http://schemas.openxmlformats.org/presentationml/2006/ole">
            <mc:AlternateContent xmlns:mc="http://schemas.openxmlformats.org/markup-compatibility/2006">
              <mc:Choice xmlns:v="urn:schemas-microsoft-com:vml" Requires="v">
                <p:oleObj spid="_x0000_s30730" name="Equation" r:id="rId19" imgW="13411200" imgH="17373600" progId="">
                  <p:embed/>
                </p:oleObj>
              </mc:Choice>
              <mc:Fallback>
                <p:oleObj name="Equation" r:id="rId19" imgW="13411200" imgH="17373600" progId="">
                  <p:embed/>
                  <p:pic>
                    <p:nvPicPr>
                      <p:cNvPr id="0" name="图片 30729"/>
                      <p:cNvPicPr>
                        <a:picLocks noChangeAspect="1"/>
                      </p:cNvPicPr>
                      <p:nvPr/>
                    </p:nvPicPr>
                    <p:blipFill>
                      <a:blip r:embed="rId20"/>
                      <a:stretch>
                        <a:fillRect/>
                      </a:stretch>
                    </p:blipFill>
                    <p:spPr>
                      <a:xfrm>
                        <a:off x="8390083" y="3524070"/>
                        <a:ext cx="504825"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9276935" y="3486230"/>
          <a:ext cx="314324" cy="695324"/>
        </p:xfrm>
        <a:graphic>
          <a:graphicData uri="http://schemas.openxmlformats.org/presentationml/2006/ole">
            <mc:AlternateContent xmlns:mc="http://schemas.openxmlformats.org/markup-compatibility/2006">
              <mc:Choice xmlns:v="urn:schemas-microsoft-com:vml" Requires="v">
                <p:oleObj spid="_x0000_s30731" name="Equation" r:id="rId21" imgW="8229600" imgH="18288000" progId="">
                  <p:embed/>
                </p:oleObj>
              </mc:Choice>
              <mc:Fallback>
                <p:oleObj name="Equation" r:id="rId21" imgW="8229600" imgH="18288000" progId="">
                  <p:embed/>
                  <p:pic>
                    <p:nvPicPr>
                      <p:cNvPr id="0" name="图片 30730"/>
                      <p:cNvPicPr>
                        <a:picLocks noChangeAspect="1"/>
                      </p:cNvPicPr>
                      <p:nvPr/>
                    </p:nvPicPr>
                    <p:blipFill>
                      <a:blip r:embed="rId22"/>
                      <a:stretch>
                        <a:fillRect/>
                      </a:stretch>
                    </p:blipFill>
                    <p:spPr>
                      <a:xfrm>
                        <a:off x="9276935" y="3486230"/>
                        <a:ext cx="314324" cy="695324"/>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0510474" y="3478417"/>
          <a:ext cx="752475" cy="733425"/>
        </p:xfrm>
        <a:graphic>
          <a:graphicData uri="http://schemas.openxmlformats.org/presentationml/2006/ole">
            <mc:AlternateContent xmlns:mc="http://schemas.openxmlformats.org/markup-compatibility/2006">
              <mc:Choice xmlns:v="urn:schemas-microsoft-com:vml" Requires="v">
                <p:oleObj spid="_x0000_s30732" name="Equation" r:id="rId23" imgW="19812000" imgH="19507200" progId="">
                  <p:embed/>
                </p:oleObj>
              </mc:Choice>
              <mc:Fallback>
                <p:oleObj name="Equation" r:id="rId23" imgW="19812000" imgH="19507200" progId="">
                  <p:embed/>
                  <p:pic>
                    <p:nvPicPr>
                      <p:cNvPr id="0" name="图片 30731"/>
                      <p:cNvPicPr>
                        <a:picLocks noChangeAspect="1"/>
                      </p:cNvPicPr>
                      <p:nvPr/>
                    </p:nvPicPr>
                    <p:blipFill>
                      <a:blip r:embed="rId24"/>
                      <a:stretch>
                        <a:fillRect/>
                      </a:stretch>
                    </p:blipFill>
                    <p:spPr>
                      <a:xfrm>
                        <a:off x="10510474" y="3478417"/>
                        <a:ext cx="75247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考点4　相对论时空观与牛顿力学的局限性</a:t>
            </a:r>
            <a:endParaRPr lang="zh-CN" altLang="en-US" sz="2500" b="1">
              <a:solidFill>
                <a:srgbClr val="DE0000"/>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68000" y="1292386"/>
          <a:ext cx="11268000" cy="3270891"/>
        </p:xfrm>
        <a:graphic>
          <a:graphicData uri="http://schemas.openxmlformats.org/drawingml/2006/table">
            <a:tbl>
              <a:tblPr/>
              <a:tblGrid>
                <a:gridCol w="2115632"/>
                <a:gridCol w="2857520"/>
                <a:gridCol w="6294848"/>
              </a:tblGrid>
              <a:tr h="346428">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狭义相对论</a:t>
                      </a:r>
                      <a:r>
                        <a:rPr lang="zh-CN" altLang="en-US" sz="2010" kern="0" dirty="0" smtClean="0">
                          <a:solidFill>
                            <a:srgbClr val="000000"/>
                          </a:solidFill>
                          <a:latin typeface="Times New Roman" panose="02020603050405020304" pitchFamily="65" charset="-122"/>
                          <a:ea typeface="华文细黑" panose="02010600040101010101" pitchFamily="65" charset="-122"/>
                        </a:rPr>
                        <a:t>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两个</a:t>
                      </a:r>
                      <a:r>
                        <a:rPr lang="zh-CN" altLang="en-US" sz="2010" kern="0" dirty="0" smtClean="0">
                          <a:solidFill>
                            <a:srgbClr val="000000"/>
                          </a:solidFill>
                          <a:latin typeface="Times New Roman" panose="02020603050405020304" pitchFamily="65" charset="-122"/>
                          <a:ea typeface="华文细黑" panose="02010600040101010101" pitchFamily="65" charset="-122"/>
                        </a:rPr>
                        <a:t>基本</a:t>
                      </a:r>
                      <a:r>
                        <a:rPr lang="zh-CN" altLang="en-US" sz="2010" kern="0" dirty="0" smtClean="0">
                          <a:solidFill>
                            <a:srgbClr val="000000"/>
                          </a:solidFill>
                          <a:latin typeface="Times New Roman" panose="02020603050405020304" pitchFamily="65" charset="-122"/>
                          <a:ea typeface="华文细黑" panose="02010600040101010101" pitchFamily="65" charset="-122"/>
                        </a:rPr>
                        <a:t>假设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相对性原理:在不同的惯性参考系中,物理规律的形式都是相同的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346428">
                <a:tc vMerge="1">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光速不变原理:真空中的光速在不同的惯性参考系中大小都是</a:t>
                      </a:r>
                      <a:r>
                        <a:rPr lang="zh-CN" altLang="en-US" sz="2010" kern="0" dirty="0" smtClean="0">
                          <a:solidFill>
                            <a:srgbClr val="000000"/>
                          </a:solidFill>
                          <a:latin typeface="Times New Roman" panose="02020603050405020304" pitchFamily="65" charset="-122"/>
                          <a:ea typeface="华文细黑" panose="02010600040101010101" pitchFamily="65" charset="-122"/>
                        </a:rPr>
                        <a:t>相同的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09645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时间延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缓效应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4160" kern="0" spc="3715" dirty="0" smtClean="0">
                          <a:solidFill>
                            <a:srgbClr val="000000"/>
                          </a:solidFill>
                          <a:latin typeface="Times New Roman" panose="02020603050405020304" pitchFamily="65" charset="-122"/>
                          <a:ea typeface="华文细黑" panose="02010600040101010101" pitchFamily="65" charset="-122"/>
                        </a:rPr>
                        <a:t> </a:t>
                      </a:r>
                      <a:endParaRPr lang="zh-CN" altLang="en-US" sz="4160" kern="0" spc="3715"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相对于地面以v运动的</a:t>
                      </a:r>
                      <a:r>
                        <a:rPr lang="zh-CN" altLang="en-US" sz="2010" kern="0" dirty="0" smtClean="0">
                          <a:solidFill>
                            <a:srgbClr val="000000"/>
                          </a:solidFill>
                          <a:latin typeface="Times New Roman" panose="02020603050405020304" pitchFamily="65" charset="-122"/>
                          <a:ea typeface="华文细黑" panose="02010600040101010101" pitchFamily="65" charset="-122"/>
                        </a:rPr>
                        <a:t>惯性参考系</a:t>
                      </a:r>
                      <a:r>
                        <a:rPr lang="zh-CN" altLang="en-US" sz="2010" kern="0" dirty="0" smtClean="0">
                          <a:solidFill>
                            <a:srgbClr val="000000"/>
                          </a:solidFill>
                          <a:latin typeface="Times New Roman" panose="02020603050405020304" pitchFamily="65" charset="-122"/>
                          <a:ea typeface="华文细黑" panose="02010600040101010101" pitchFamily="65" charset="-122"/>
                        </a:rPr>
                        <a:t>上的人观察到的时间间隔为</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τ</a:t>
                      </a:r>
                      <a:r>
                        <a:rPr lang="zh-CN" altLang="en-US" sz="2010" kern="0" dirty="0" smtClean="0">
                          <a:solidFill>
                            <a:srgbClr val="000000"/>
                          </a:solidFill>
                          <a:latin typeface="Times New Roman" panose="02020603050405020304" pitchFamily="65" charset="-122"/>
                          <a:ea typeface="华文细黑" panose="02010600040101010101" pitchFamily="65" charset="-122"/>
                        </a:rPr>
                        <a:t>,地面上的人观察到的</a:t>
                      </a:r>
                      <a:r>
                        <a:rPr lang="zh-CN" altLang="en-US" sz="2010" kern="0" dirty="0" smtClean="0">
                          <a:solidFill>
                            <a:srgbClr val="000000"/>
                          </a:solidFill>
                          <a:latin typeface="Times New Roman" panose="02020603050405020304" pitchFamily="65" charset="-122"/>
                          <a:ea typeface="华文细黑" panose="02010600040101010101" pitchFamily="65" charset="-122"/>
                        </a:rPr>
                        <a:t>时间间隔为</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157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长度收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缩效应</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l=l</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935" kern="0" spc="4712" dirty="0" smtClean="0">
                          <a:solidFill>
                            <a:srgbClr val="000000"/>
                          </a:solidFill>
                          <a:latin typeface="Times New Roman" panose="02020603050405020304" pitchFamily="65" charset="-122"/>
                          <a:ea typeface="华文细黑" panose="02010600040101010101" pitchFamily="65" charset="-122"/>
                        </a:rPr>
                        <a:t> </a:t>
                      </a:r>
                      <a:endParaRPr lang="zh-CN" altLang="en-US" sz="2935" kern="0" spc="4712"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与杆相对静止的人测得杆长是l</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,沿着</a:t>
                      </a:r>
                      <a:r>
                        <a:rPr lang="zh-CN" altLang="en-US" sz="2010" kern="0" dirty="0" smtClean="0">
                          <a:solidFill>
                            <a:srgbClr val="000000"/>
                          </a:solidFill>
                          <a:latin typeface="Times New Roman" panose="02020603050405020304" pitchFamily="65" charset="-122"/>
                          <a:ea typeface="华文细黑" panose="02010600040101010101" pitchFamily="65" charset="-122"/>
                        </a:rPr>
                        <a:t>杆的方向,以v相对杆运动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的人</a:t>
                      </a:r>
                      <a:r>
                        <a:rPr lang="zh-CN" altLang="en-US" sz="2010" kern="0" dirty="0" smtClean="0">
                          <a:solidFill>
                            <a:srgbClr val="000000"/>
                          </a:solidFill>
                          <a:latin typeface="Times New Roman" panose="02020603050405020304" pitchFamily="65" charset="-122"/>
                          <a:ea typeface="华文细黑" panose="02010600040101010101" pitchFamily="65" charset="-122"/>
                        </a:rPr>
                        <a:t>测得杆长是l</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3012267" y="2410620"/>
          <a:ext cx="1000125" cy="1009649"/>
        </p:xfrm>
        <a:graphic>
          <a:graphicData uri="http://schemas.openxmlformats.org/presentationml/2006/ole">
            <mc:AlternateContent xmlns:mc="http://schemas.openxmlformats.org/markup-compatibility/2006">
              <mc:Choice xmlns:v="urn:schemas-microsoft-com:vml" Requires="v">
                <p:oleObj spid="_x0000_s31745" name="Equation" r:id="rId1" imgW="26517600" imgH="26822400" progId="">
                  <p:embed/>
                </p:oleObj>
              </mc:Choice>
              <mc:Fallback>
                <p:oleObj name="Equation" r:id="rId1" imgW="26517600" imgH="26822400" progId="">
                  <p:embed/>
                  <p:pic>
                    <p:nvPicPr>
                      <p:cNvPr id="0" name="图片 31744"/>
                      <p:cNvPicPr>
                        <a:picLocks noChangeAspect="1"/>
                      </p:cNvPicPr>
                      <p:nvPr/>
                    </p:nvPicPr>
                    <p:blipFill>
                      <a:blip r:embed="rId2"/>
                      <a:stretch>
                        <a:fillRect/>
                      </a:stretch>
                    </p:blipFill>
                    <p:spPr>
                      <a:xfrm>
                        <a:off x="3012267" y="2410620"/>
                        <a:ext cx="1000125" cy="1009649"/>
                      </a:xfrm>
                      <a:prstGeom prst="rect">
                        <a:avLst/>
                      </a:prstGeom>
                      <a:noFill/>
                      <a:ln w="9525">
                        <a:noFill/>
                      </a:ln>
                    </p:spPr>
                  </p:pic>
                </p:oleObj>
              </mc:Fallback>
            </mc:AlternateContent>
          </a:graphicData>
        </a:graphic>
      </p:graphicFrame>
      <p:graphicFrame>
        <p:nvGraphicFramePr>
          <p:cNvPr id="5" name="Object 3"/>
          <p:cNvGraphicFramePr>
            <a:graphicFrameLocks noChangeAspect="1"/>
          </p:cNvGraphicFramePr>
          <p:nvPr/>
        </p:nvGraphicFramePr>
        <p:xfrm>
          <a:off x="3012260" y="3595531"/>
          <a:ext cx="971550" cy="723900"/>
        </p:xfrm>
        <a:graphic>
          <a:graphicData uri="http://schemas.openxmlformats.org/presentationml/2006/ole">
            <mc:AlternateContent xmlns:mc="http://schemas.openxmlformats.org/markup-compatibility/2006">
              <mc:Choice xmlns:v="urn:schemas-microsoft-com:vml" Requires="v">
                <p:oleObj spid="_x0000_s31746" name="Equation" r:id="rId3" imgW="25603200" imgH="19202400" progId="">
                  <p:embed/>
                </p:oleObj>
              </mc:Choice>
              <mc:Fallback>
                <p:oleObj name="Equation" r:id="rId3" imgW="25603200" imgH="19202400" progId="">
                  <p:embed/>
                  <p:pic>
                    <p:nvPicPr>
                      <p:cNvPr id="0" name="图片 31745"/>
                      <p:cNvPicPr>
                        <a:picLocks noChangeAspect="1"/>
                      </p:cNvPicPr>
                      <p:nvPr/>
                    </p:nvPicPr>
                    <p:blipFill>
                      <a:blip r:embed="rId4"/>
                      <a:stretch>
                        <a:fillRect/>
                      </a:stretch>
                    </p:blipFill>
                    <p:spPr>
                      <a:xfrm>
                        <a:off x="3012260" y="3595531"/>
                        <a:ext cx="97155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23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(2024届浙江金华义乌三模)</a:t>
            </a:r>
            <a:r>
              <a:rPr lang="zh-CN" altLang="en-US" sz="2410" kern="0" dirty="0" smtClean="0">
                <a:solidFill>
                  <a:srgbClr val="000000"/>
                </a:solidFill>
                <a:latin typeface="Times New Roman" panose="02020603050405020304" pitchFamily="65" charset="-122"/>
                <a:ea typeface="华文细黑" panose="02010600040101010101" pitchFamily="65" charset="-122"/>
              </a:rPr>
              <a:t>一列火车沿平直轨道以较快的速度匀速向右行驶,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观察者甲静立在车厢中,观察者乙静立在地面上。下列有关观察者的描述正确的是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A.若车厢中央悬挂着一个正在发声的铃铛,在车厢靠近乙的过程中,乙接收到的铃声频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率逐渐减小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B.当车速</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=0.9</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时,甲测得的车厢长度比乙测得的长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C.若车厢中央有一光源,则乙测得:闪光先到达前壁,后到达后壁</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D.由相对论可知,在不同的惯性参考系中,一切物理规律的形式都是不同的</a:t>
            </a:r>
            <a:endParaRPr lang="zh-CN" altLang="en-US" dirty="0"/>
          </a:p>
        </p:txBody>
      </p:sp>
      <p:sp>
        <p:nvSpPr>
          <p:cNvPr id="3" name="文本框 8"/>
          <p:cNvSpPr txBox="1"/>
          <p:nvPr/>
        </p:nvSpPr>
        <p:spPr>
          <a:xfrm>
            <a:off x="654806" y="192007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499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在车厢靠近乙的过程中,乙与铃铛的距离减小,由多普勒效应可得乙接收到</a:t>
            </a:r>
            <a:br>
              <a:rPr dirty="0"/>
            </a:br>
            <a:r>
              <a:rPr lang="zh-CN" altLang="en-US" sz="2410" kern="0" dirty="0" smtClean="0">
                <a:solidFill>
                  <a:srgbClr val="000000"/>
                </a:solidFill>
                <a:latin typeface="Times New Roman" panose="02020603050405020304" pitchFamily="65" charset="-122"/>
                <a:ea typeface="楷体_GB2312" pitchFamily="65" charset="-122"/>
              </a:rPr>
              <a:t>的铃声频率逐渐增大,</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。当车速</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=0.9</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时,由</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3805" kern="0" spc="49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可得甲测得的车厢长度</a:t>
            </a:r>
            <a:endParaRPr lang="zh-CN" altLang="en-US" dirty="0"/>
          </a:p>
          <a:p>
            <a:pPr marL="0" indent="0" eaLnBrk="0" latinLnBrk="1" hangingPunct="0">
              <a:lnSpc>
                <a:spcPct val="150000"/>
              </a:lnSpc>
              <a:spcBef>
                <a:spcPts val="175"/>
              </a:spcBef>
              <a:buNone/>
            </a:pPr>
            <a:r>
              <a:rPr lang="zh-CN" altLang="en-US" sz="2410" kern="0" dirty="0" smtClean="0">
                <a:solidFill>
                  <a:srgbClr val="000000"/>
                </a:solidFill>
                <a:latin typeface="Times New Roman" panose="02020603050405020304" pitchFamily="65" charset="-122"/>
                <a:ea typeface="楷体_GB2312" pitchFamily="65" charset="-122"/>
              </a:rPr>
              <a:t>比乙测得的长,</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。若车厢中央有一光源,由光速不变原理可得乙测得闪光同时到</a:t>
            </a:r>
            <a:br>
              <a:rPr dirty="0"/>
            </a:br>
            <a:r>
              <a:rPr lang="zh-CN" altLang="en-US" sz="2410" kern="0" dirty="0" smtClean="0">
                <a:solidFill>
                  <a:srgbClr val="000000"/>
                </a:solidFill>
                <a:latin typeface="Times New Roman" panose="02020603050405020304" pitchFamily="65" charset="-122"/>
                <a:ea typeface="楷体_GB2312" pitchFamily="65" charset="-122"/>
              </a:rPr>
              <a:t>达前后壁,</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。由相对性原理可知,在不同的惯性参考系中,一切物理规律的形式都</a:t>
            </a:r>
            <a:br>
              <a:rPr dirty="0"/>
            </a:br>
            <a:r>
              <a:rPr lang="zh-CN" altLang="en-US" sz="2410" kern="0" dirty="0" smtClean="0">
                <a:solidFill>
                  <a:srgbClr val="000000"/>
                </a:solidFill>
                <a:latin typeface="Times New Roman" panose="02020603050405020304" pitchFamily="65" charset="-122"/>
                <a:ea typeface="楷体_GB2312" pitchFamily="65" charset="-122"/>
              </a:rPr>
              <a:t>是相同的,</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7288620" y="1348567"/>
          <a:ext cx="1114425" cy="866775"/>
        </p:xfrm>
        <a:graphic>
          <a:graphicData uri="http://schemas.openxmlformats.org/presentationml/2006/ole">
            <mc:AlternateContent xmlns:mc="http://schemas.openxmlformats.org/markup-compatibility/2006">
              <mc:Choice xmlns:v="urn:schemas-microsoft-com:vml" Requires="v">
                <p:oleObj spid="_x0000_s32769" name="Equation" r:id="rId1" imgW="29565600" imgH="22860000" progId="">
                  <p:embed/>
                </p:oleObj>
              </mc:Choice>
              <mc:Fallback>
                <p:oleObj name="Equation" r:id="rId1" imgW="29565600" imgH="22860000" progId="">
                  <p:embed/>
                  <p:pic>
                    <p:nvPicPr>
                      <p:cNvPr id="0" name="图片 32768"/>
                      <p:cNvPicPr>
                        <a:picLocks noChangeAspect="1"/>
                      </p:cNvPicPr>
                      <p:nvPr/>
                    </p:nvPicPr>
                    <p:blipFill>
                      <a:blip r:embed="rId2"/>
                      <a:stretch>
                        <a:fillRect/>
                      </a:stretch>
                    </p:blipFill>
                    <p:spPr>
                      <a:xfrm>
                        <a:off x="7288620" y="1348567"/>
                        <a:ext cx="1114425" cy="8667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r>
              <a:rPr lang="en-US" altLang="zh-CN" sz="5000" b="1" dirty="0" smtClean="0">
                <a:solidFill>
                  <a:schemeClr val="bg1"/>
                </a:solidFill>
                <a:latin typeface="微软雅黑" panose="020B0503020204020204" pitchFamily="34" charset="-122"/>
                <a:ea typeface="微软雅黑" panose="020B0503020204020204" pitchFamily="34" charset="-122"/>
              </a:rPr>
              <a:t>9</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3705"/>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卫星的变轨和对接问题　双星和多星问题</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6484" y="1271693"/>
            <a:ext cx="11831400" cy="18907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点拨</a:t>
            </a:r>
            <a:r>
              <a:rPr lang="zh-CN" altLang="en-US" sz="2410" b="1" kern="0" dirty="0" smtClean="0">
                <a:solidFill>
                  <a:srgbClr val="DE0000"/>
                </a:solidFill>
                <a:ea typeface="微软雅黑" panose="020B0503020204020204" pitchFamily="34" charset="-122"/>
              </a:rPr>
              <a:t>提醒</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由开普勒第二定律得</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3315" kern="0" spc="-9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12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,近日点速度最大,远</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日点速度最小</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222000" y="1923485"/>
          <a:ext cx="219075" cy="657225"/>
        </p:xfrm>
        <a:graphic>
          <a:graphicData uri="http://schemas.openxmlformats.org/presentationml/2006/ole">
            <mc:AlternateContent xmlns:mc="http://schemas.openxmlformats.org/markup-compatibility/2006">
              <mc:Choice xmlns:v="urn:schemas-microsoft-com:vml" Requires="v">
                <p:oleObj spid="_x0000_s2049" name="Equation" r:id="rId1" imgW="5791200" imgH="17373600" progId="">
                  <p:embed/>
                </p:oleObj>
              </mc:Choice>
              <mc:Fallback>
                <p:oleObj name="Equation" r:id="rId1" imgW="5791200" imgH="17373600" progId="">
                  <p:embed/>
                  <p:pic>
                    <p:nvPicPr>
                      <p:cNvPr id="0" name="图片 2048"/>
                      <p:cNvPicPr>
                        <a:picLocks noChangeAspect="1"/>
                      </p:cNvPicPr>
                      <p:nvPr/>
                    </p:nvPicPr>
                    <p:blipFill>
                      <a:blip r:embed="rId2"/>
                      <a:stretch>
                        <a:fillRect/>
                      </a:stretch>
                    </p:blipFill>
                    <p:spPr>
                      <a:xfrm>
                        <a:off x="3222000" y="192348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162571" y="1923485"/>
          <a:ext cx="219075" cy="657225"/>
        </p:xfrm>
        <a:graphic>
          <a:graphicData uri="http://schemas.openxmlformats.org/presentationml/2006/ole">
            <mc:AlternateContent xmlns:mc="http://schemas.openxmlformats.org/markup-compatibility/2006">
              <mc:Choice xmlns:v="urn:schemas-microsoft-com:vml" Requires="v">
                <p:oleObj spid="_x0000_s2050" name="Equation" r:id="rId3" imgW="5791200" imgH="17373600" progId="">
                  <p:embed/>
                </p:oleObj>
              </mc:Choice>
              <mc:Fallback>
                <p:oleObj name="Equation" r:id="rId3" imgW="5791200" imgH="17373600" progId="">
                  <p:embed/>
                  <p:pic>
                    <p:nvPicPr>
                      <p:cNvPr id="0" name="图片 2049"/>
                      <p:cNvPicPr>
                        <a:picLocks noChangeAspect="1"/>
                      </p:cNvPicPr>
                      <p:nvPr/>
                    </p:nvPicPr>
                    <p:blipFill>
                      <a:blip r:embed="rId4"/>
                      <a:stretch>
                        <a:fillRect/>
                      </a:stretch>
                    </p:blipFill>
                    <p:spPr>
                      <a:xfrm>
                        <a:off x="4162571" y="1923485"/>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313069" y="1923485"/>
          <a:ext cx="219075" cy="657225"/>
        </p:xfrm>
        <a:graphic>
          <a:graphicData uri="http://schemas.openxmlformats.org/presentationml/2006/ole">
            <mc:AlternateContent xmlns:mc="http://schemas.openxmlformats.org/markup-compatibility/2006">
              <mc:Choice xmlns:v="urn:schemas-microsoft-com:vml" Requires="v">
                <p:oleObj spid="_x0000_s2051" name="Equation" r:id="rId5" imgW="5791200" imgH="17373600" progId="">
                  <p:embed/>
                </p:oleObj>
              </mc:Choice>
              <mc:Fallback>
                <p:oleObj name="Equation" r:id="rId5" imgW="5791200" imgH="17373600" progId="">
                  <p:embed/>
                  <p:pic>
                    <p:nvPicPr>
                      <p:cNvPr id="0" name="图片 2050"/>
                      <p:cNvPicPr>
                        <a:picLocks noChangeAspect="1"/>
                      </p:cNvPicPr>
                      <p:nvPr/>
                    </p:nvPicPr>
                    <p:blipFill>
                      <a:blip r:embed="rId6"/>
                      <a:stretch>
                        <a:fillRect/>
                      </a:stretch>
                    </p:blipFill>
                    <p:spPr>
                      <a:xfrm>
                        <a:off x="5313069" y="1923485"/>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464781" y="1923485"/>
          <a:ext cx="219075" cy="657225"/>
        </p:xfrm>
        <a:graphic>
          <a:graphicData uri="http://schemas.openxmlformats.org/presentationml/2006/ole">
            <mc:AlternateContent xmlns:mc="http://schemas.openxmlformats.org/markup-compatibility/2006">
              <mc:Choice xmlns:v="urn:schemas-microsoft-com:vml" Requires="v">
                <p:oleObj spid="_x0000_s2052" name="Equation" r:id="rId7" imgW="5791200" imgH="17373600" progId="">
                  <p:embed/>
                </p:oleObj>
              </mc:Choice>
              <mc:Fallback>
                <p:oleObj name="Equation" r:id="rId7" imgW="5791200" imgH="17373600" progId="">
                  <p:embed/>
                  <p:pic>
                    <p:nvPicPr>
                      <p:cNvPr id="0" name="图片 2051"/>
                      <p:cNvPicPr>
                        <a:picLocks noChangeAspect="1"/>
                      </p:cNvPicPr>
                      <p:nvPr/>
                    </p:nvPicPr>
                    <p:blipFill>
                      <a:blip r:embed="rId8"/>
                      <a:stretch>
                        <a:fillRect/>
                      </a:stretch>
                    </p:blipFill>
                    <p:spPr>
                      <a:xfrm>
                        <a:off x="6464781" y="1923485"/>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132419" y="1934759"/>
          <a:ext cx="295275" cy="723900"/>
        </p:xfrm>
        <a:graphic>
          <a:graphicData uri="http://schemas.openxmlformats.org/presentationml/2006/ole">
            <mc:AlternateContent xmlns:mc="http://schemas.openxmlformats.org/markup-compatibility/2006">
              <mc:Choice xmlns:v="urn:schemas-microsoft-com:vml" Requires="v">
                <p:oleObj spid="_x0000_s2053" name="Equation" r:id="rId9" imgW="7924800" imgH="19202400" progId="">
                  <p:embed/>
                </p:oleObj>
              </mc:Choice>
              <mc:Fallback>
                <p:oleObj name="Equation" r:id="rId9" imgW="7924800" imgH="19202400" progId="">
                  <p:embed/>
                  <p:pic>
                    <p:nvPicPr>
                      <p:cNvPr id="0" name="图片 2052"/>
                      <p:cNvPicPr>
                        <a:picLocks noChangeAspect="1"/>
                      </p:cNvPicPr>
                      <p:nvPr/>
                    </p:nvPicPr>
                    <p:blipFill>
                      <a:blip r:embed="rId10"/>
                      <a:stretch>
                        <a:fillRect/>
                      </a:stretch>
                    </p:blipFill>
                    <p:spPr>
                      <a:xfrm>
                        <a:off x="8132419" y="1934759"/>
                        <a:ext cx="295275"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600268" y="1934759"/>
          <a:ext cx="266699" cy="723900"/>
        </p:xfrm>
        <a:graphic>
          <a:graphicData uri="http://schemas.openxmlformats.org/presentationml/2006/ole">
            <mc:AlternateContent xmlns:mc="http://schemas.openxmlformats.org/markup-compatibility/2006">
              <mc:Choice xmlns:v="urn:schemas-microsoft-com:vml" Requires="v">
                <p:oleObj spid="_x0000_s2054" name="Equation" r:id="rId11" imgW="7010400" imgH="19202400" progId="">
                  <p:embed/>
                </p:oleObj>
              </mc:Choice>
              <mc:Fallback>
                <p:oleObj name="Equation" r:id="rId11" imgW="7010400" imgH="19202400" progId="">
                  <p:embed/>
                  <p:pic>
                    <p:nvPicPr>
                      <p:cNvPr id="0" name="图片 2053"/>
                      <p:cNvPicPr>
                        <a:picLocks noChangeAspect="1"/>
                      </p:cNvPicPr>
                      <p:nvPr/>
                    </p:nvPicPr>
                    <p:blipFill>
                      <a:blip r:embed="rId12"/>
                      <a:stretch>
                        <a:fillRect/>
                      </a:stretch>
                    </p:blipFill>
                    <p:spPr>
                      <a:xfrm>
                        <a:off x="8600268" y="1934759"/>
                        <a:ext cx="266699"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卫星的变轨和对接问题</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5" name="表格 2"/>
          <p:cNvGraphicFramePr>
            <a:graphicFrameLocks noGrp="1"/>
          </p:cNvGraphicFramePr>
          <p:nvPr/>
        </p:nvGraphicFramePr>
        <p:xfrm>
          <a:off x="468000" y="1482668"/>
          <a:ext cx="11268000" cy="3937865"/>
        </p:xfrm>
        <a:graphic>
          <a:graphicData uri="http://schemas.openxmlformats.org/drawingml/2006/table">
            <a:tbl>
              <a:tblPr/>
              <a:tblGrid>
                <a:gridCol w="5634000"/>
                <a:gridCol w="5634000"/>
              </a:tblGrid>
              <a:tr h="393786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变轨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原理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br>
                        <a:rPr lang="en-US" altLang="zh-CN" sz="2010" kern="0" dirty="0" smtClean="0">
                          <a:solidFill>
                            <a:srgbClr val="000000"/>
                          </a:solidFill>
                          <a:latin typeface="Times New Roman" panose="02020603050405020304" pitchFamily="65" charset="-122"/>
                          <a:ea typeface="华文细黑" panose="02010600040101010101" pitchFamily="65" charset="-122"/>
                        </a:rPr>
                      </a:br>
                      <a:br>
                        <a:rPr lang="en-US" altLang="zh-CN" sz="2010" kern="0" dirty="0" smtClean="0">
                          <a:solidFill>
                            <a:srgbClr val="000000"/>
                          </a:solidFill>
                          <a:latin typeface="Times New Roman" panose="02020603050405020304" pitchFamily="65" charset="-122"/>
                          <a:ea typeface="华文细黑" panose="02010600040101010101" pitchFamily="65" charset="-122"/>
                        </a:rPr>
                      </a:br>
                      <a:br>
                        <a:rPr lang="en-US" altLang="zh-CN" sz="2010" kern="0" dirty="0" smtClean="0">
                          <a:solidFill>
                            <a:srgbClr val="000000"/>
                          </a:solidFill>
                          <a:latin typeface="Times New Roman" panose="02020603050405020304" pitchFamily="65" charset="-122"/>
                          <a:ea typeface="华文细黑" panose="02010600040101010101" pitchFamily="65" charset="-122"/>
                        </a:rPr>
                      </a:br>
                      <a:br>
                        <a:rPr lang="en-US" altLang="zh-CN" sz="2010" kern="0" dirty="0" smtClean="0">
                          <a:solidFill>
                            <a:srgbClr val="000000"/>
                          </a:solidFill>
                          <a:latin typeface="Times New Roman" panose="02020603050405020304" pitchFamily="65" charset="-122"/>
                          <a:ea typeface="华文细黑" panose="02010600040101010101" pitchFamily="65" charset="-122"/>
                        </a:rPr>
                      </a:b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1)圆轨道Ⅰ上A点点火加速,卫星离心进入椭圆轨</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道Ⅱ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(2)椭圆轨道Ⅱ上B点点火加速,卫星进入圆轨道Ⅲ</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6" name="图片 3" descr="textimage13.jpeg"/>
          <p:cNvPicPr>
            <a:picLocks noChangeAspect="1"/>
          </p:cNvPicPr>
          <p:nvPr/>
        </p:nvPicPr>
        <p:blipFill>
          <a:blip r:embed="rId1"/>
          <a:stretch>
            <a:fillRect/>
          </a:stretch>
        </p:blipFill>
        <p:spPr>
          <a:xfrm>
            <a:off x="8227234" y="1625544"/>
            <a:ext cx="1982136" cy="196386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557720"/>
          <a:ext cx="11268000" cy="5648631"/>
        </p:xfrm>
        <a:graphic>
          <a:graphicData uri="http://schemas.openxmlformats.org/drawingml/2006/table">
            <a:tbl>
              <a:tblPr/>
              <a:tblGrid>
                <a:gridCol w="5634000"/>
                <a:gridCol w="5634000"/>
              </a:tblGrid>
              <a:tr h="1561832">
                <a:tc row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A点:轨道Ⅰ上G</a:t>
                      </a:r>
                      <a:r>
                        <a:rPr lang="zh-CN" altLang="en-US" sz="2745" kern="0" spc="85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2920" kern="0" spc="38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,轨道Ⅱ上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G</a:t>
                      </a:r>
                      <a:r>
                        <a:rPr lang="zh-CN" altLang="en-US" sz="2745" kern="0" spc="85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&lt;m</a:t>
                      </a:r>
                      <a:r>
                        <a:rPr lang="zh-CN" altLang="en-US" sz="2920" kern="0" spc="45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,可得v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AⅠ</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AⅡ</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61832">
                <a:tc vMerge="1">
                  <a:tcPr marL="45720" marR="45720"/>
                </a:tc>
                <a:tc>
                  <a:txBody>
                    <a:bodyPr/>
                    <a:lstStyle/>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B点:轨道Ⅱ上G</a:t>
                      </a:r>
                      <a:r>
                        <a:rPr lang="zh-CN" altLang="en-US" sz="2745" kern="0" spc="85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&gt;m</a:t>
                      </a:r>
                      <a:r>
                        <a:rPr lang="zh-CN" altLang="en-US" sz="2920" kern="0" spc="45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,轨道Ⅲ上</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G</a:t>
                      </a:r>
                      <a:r>
                        <a:rPr lang="zh-CN" altLang="en-US" sz="2745" kern="0" spc="85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2920" kern="0" spc="60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,可得v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BⅡ</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BⅢ</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81534">
                <a:tc vMerge="1">
                  <a:tcPr marL="45720" marR="45720"/>
                </a:tc>
                <a:tc>
                  <a:txBody>
                    <a:bodyPr/>
                    <a:lstStyle/>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圆轨道:G</a:t>
                      </a:r>
                      <a:r>
                        <a:rPr lang="zh-CN" altLang="en-US" sz="2545" kern="0" spc="105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2720" kern="0" spc="-47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,可得v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BⅢ</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AⅠ</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联立得v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BⅡ</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BⅢ</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AⅠ</a:t>
                      </a:r>
                      <a:r>
                        <a:rPr lang="zh-CN" altLang="en-US" sz="2010" kern="0" dirty="0" smtClean="0">
                          <a:solidFill>
                            <a:srgbClr val="000000"/>
                          </a:solidFill>
                          <a:latin typeface="Times New Roman" panose="02020603050405020304" pitchFamily="65" charset="-122"/>
                          <a:ea typeface="华文细黑" panose="02010600040101010101" pitchFamily="65" charset="-122"/>
                        </a:rPr>
                        <a:t>&lt;v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AⅡ</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4343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加速度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根据牛顿第二定律有a=</a:t>
                      </a:r>
                      <a:r>
                        <a:rPr lang="zh-CN" altLang="en-US" sz="2590" kern="0" spc="-56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932"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93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ⅠA</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ⅡA</a:t>
                      </a:r>
                      <a:r>
                        <a:rPr lang="zh-CN" altLang="en-US" sz="2010" kern="0" dirty="0" smtClean="0">
                          <a:solidFill>
                            <a:srgbClr val="000000"/>
                          </a:solidFill>
                          <a:latin typeface="Times New Roman" panose="02020603050405020304" pitchFamily="65" charset="-122"/>
                          <a:ea typeface="华文细黑" panose="02010600040101010101" pitchFamily="65" charset="-122"/>
                        </a:rPr>
                        <a:t>&gt;a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ⅡB</a:t>
                      </a:r>
                      <a:r>
                        <a:rPr lang="zh-CN" altLang="en-US" sz="2010" kern="0" dirty="0" smtClean="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ⅢB</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7892186" y="765827"/>
          <a:ext cx="457199" cy="609599"/>
        </p:xfrm>
        <a:graphic>
          <a:graphicData uri="http://schemas.openxmlformats.org/presentationml/2006/ole">
            <mc:AlternateContent xmlns:mc="http://schemas.openxmlformats.org/markup-compatibility/2006">
              <mc:Choice xmlns:v="urn:schemas-microsoft-com:vml" Requires="v">
                <p:oleObj spid="_x0000_s33793" name="Equation" r:id="rId1" imgW="12192000" imgH="16154400" progId="">
                  <p:embed/>
                </p:oleObj>
              </mc:Choice>
              <mc:Fallback>
                <p:oleObj name="Equation" r:id="rId1" imgW="12192000" imgH="16154400" progId="">
                  <p:embed/>
                  <p:pic>
                    <p:nvPicPr>
                      <p:cNvPr id="0" name="图片 33792"/>
                      <p:cNvPicPr>
                        <a:picLocks noChangeAspect="1"/>
                      </p:cNvPicPr>
                      <p:nvPr/>
                    </p:nvPicPr>
                    <p:blipFill>
                      <a:blip r:embed="rId2"/>
                      <a:stretch>
                        <a:fillRect/>
                      </a:stretch>
                    </p:blipFill>
                    <p:spPr>
                      <a:xfrm>
                        <a:off x="7892186" y="765827"/>
                        <a:ext cx="457199" cy="6095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692349" y="729215"/>
          <a:ext cx="419100" cy="647700"/>
        </p:xfrm>
        <a:graphic>
          <a:graphicData uri="http://schemas.openxmlformats.org/presentationml/2006/ole">
            <mc:AlternateContent xmlns:mc="http://schemas.openxmlformats.org/markup-compatibility/2006">
              <mc:Choice xmlns:v="urn:schemas-microsoft-com:vml" Requires="v">
                <p:oleObj spid="_x0000_s33794" name="Equation" r:id="rId3" imgW="10972800" imgH="17068800" progId="">
                  <p:embed/>
                </p:oleObj>
              </mc:Choice>
              <mc:Fallback>
                <p:oleObj name="Equation" r:id="rId3" imgW="10972800" imgH="17068800" progId="">
                  <p:embed/>
                  <p:pic>
                    <p:nvPicPr>
                      <p:cNvPr id="0" name="图片 33793"/>
                      <p:cNvPicPr>
                        <a:picLocks noChangeAspect="1"/>
                      </p:cNvPicPr>
                      <p:nvPr/>
                    </p:nvPicPr>
                    <p:blipFill>
                      <a:blip r:embed="rId4"/>
                      <a:stretch>
                        <a:fillRect/>
                      </a:stretch>
                    </p:blipFill>
                    <p:spPr>
                      <a:xfrm>
                        <a:off x="8692349" y="729215"/>
                        <a:ext cx="419100" cy="6477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358586" y="1499793"/>
          <a:ext cx="457199" cy="609599"/>
        </p:xfrm>
        <a:graphic>
          <a:graphicData uri="http://schemas.openxmlformats.org/presentationml/2006/ole">
            <mc:AlternateContent xmlns:mc="http://schemas.openxmlformats.org/markup-compatibility/2006">
              <mc:Choice xmlns:v="urn:schemas-microsoft-com:vml" Requires="v">
                <p:oleObj spid="_x0000_s33795" name="Equation" r:id="rId5" imgW="12192000" imgH="16154400" progId="">
                  <p:embed/>
                </p:oleObj>
              </mc:Choice>
              <mc:Fallback>
                <p:oleObj name="Equation" r:id="rId5" imgW="12192000" imgH="16154400" progId="">
                  <p:embed/>
                  <p:pic>
                    <p:nvPicPr>
                      <p:cNvPr id="0" name="图片 33794"/>
                      <p:cNvPicPr>
                        <a:picLocks noChangeAspect="1"/>
                      </p:cNvPicPr>
                      <p:nvPr/>
                    </p:nvPicPr>
                    <p:blipFill>
                      <a:blip r:embed="rId6"/>
                      <a:stretch>
                        <a:fillRect/>
                      </a:stretch>
                    </p:blipFill>
                    <p:spPr>
                      <a:xfrm>
                        <a:off x="6358586" y="1499793"/>
                        <a:ext cx="457199" cy="6095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158749" y="1499793"/>
          <a:ext cx="428625" cy="647700"/>
        </p:xfrm>
        <a:graphic>
          <a:graphicData uri="http://schemas.openxmlformats.org/presentationml/2006/ole">
            <mc:AlternateContent xmlns:mc="http://schemas.openxmlformats.org/markup-compatibility/2006">
              <mc:Choice xmlns:v="urn:schemas-microsoft-com:vml" Requires="v">
                <p:oleObj spid="_x0000_s33796" name="Equation" r:id="rId7" imgW="11277600" imgH="17068800" progId="">
                  <p:embed/>
                </p:oleObj>
              </mc:Choice>
              <mc:Fallback>
                <p:oleObj name="Equation" r:id="rId7" imgW="11277600" imgH="17068800" progId="">
                  <p:embed/>
                  <p:pic>
                    <p:nvPicPr>
                      <p:cNvPr id="0" name="图片 33795"/>
                      <p:cNvPicPr>
                        <a:picLocks noChangeAspect="1"/>
                      </p:cNvPicPr>
                      <p:nvPr/>
                    </p:nvPicPr>
                    <p:blipFill>
                      <a:blip r:embed="rId8"/>
                      <a:stretch>
                        <a:fillRect/>
                      </a:stretch>
                    </p:blipFill>
                    <p:spPr>
                      <a:xfrm>
                        <a:off x="7158749" y="1499793"/>
                        <a:ext cx="428625" cy="6477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878083" y="2327659"/>
          <a:ext cx="457199" cy="609599"/>
        </p:xfrm>
        <a:graphic>
          <a:graphicData uri="http://schemas.openxmlformats.org/presentationml/2006/ole">
            <mc:AlternateContent xmlns:mc="http://schemas.openxmlformats.org/markup-compatibility/2006">
              <mc:Choice xmlns:v="urn:schemas-microsoft-com:vml" Requires="v">
                <p:oleObj spid="_x0000_s33797" name="Equation" r:id="rId9" imgW="12192000" imgH="16154400" progId="">
                  <p:embed/>
                </p:oleObj>
              </mc:Choice>
              <mc:Fallback>
                <p:oleObj name="Equation" r:id="rId9" imgW="12192000" imgH="16154400" progId="">
                  <p:embed/>
                  <p:pic>
                    <p:nvPicPr>
                      <p:cNvPr id="0" name="图片 33796"/>
                      <p:cNvPicPr>
                        <a:picLocks noChangeAspect="1"/>
                      </p:cNvPicPr>
                      <p:nvPr/>
                    </p:nvPicPr>
                    <p:blipFill>
                      <a:blip r:embed="rId10"/>
                      <a:stretch>
                        <a:fillRect/>
                      </a:stretch>
                    </p:blipFill>
                    <p:spPr>
                      <a:xfrm>
                        <a:off x="7878083" y="2327659"/>
                        <a:ext cx="457199" cy="6095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678246" y="2291047"/>
          <a:ext cx="428625" cy="647699"/>
        </p:xfrm>
        <a:graphic>
          <a:graphicData uri="http://schemas.openxmlformats.org/presentationml/2006/ole">
            <mc:AlternateContent xmlns:mc="http://schemas.openxmlformats.org/markup-compatibility/2006">
              <mc:Choice xmlns:v="urn:schemas-microsoft-com:vml" Requires="v">
                <p:oleObj spid="_x0000_s33798" name="Equation" r:id="rId11" imgW="11277600" imgH="17068800" progId="">
                  <p:embed/>
                </p:oleObj>
              </mc:Choice>
              <mc:Fallback>
                <p:oleObj name="Equation" r:id="rId11" imgW="11277600" imgH="17068800" progId="">
                  <p:embed/>
                  <p:pic>
                    <p:nvPicPr>
                      <p:cNvPr id="0" name="图片 33797"/>
                      <p:cNvPicPr>
                        <a:picLocks noChangeAspect="1"/>
                      </p:cNvPicPr>
                      <p:nvPr/>
                    </p:nvPicPr>
                    <p:blipFill>
                      <a:blip r:embed="rId12"/>
                      <a:stretch>
                        <a:fillRect/>
                      </a:stretch>
                    </p:blipFill>
                    <p:spPr>
                      <a:xfrm>
                        <a:off x="8678246" y="2291047"/>
                        <a:ext cx="428625" cy="6476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358586" y="3061625"/>
          <a:ext cx="457199" cy="609599"/>
        </p:xfrm>
        <a:graphic>
          <a:graphicData uri="http://schemas.openxmlformats.org/presentationml/2006/ole">
            <mc:AlternateContent xmlns:mc="http://schemas.openxmlformats.org/markup-compatibility/2006">
              <mc:Choice xmlns:v="urn:schemas-microsoft-com:vml" Requires="v">
                <p:oleObj spid="_x0000_s33799" name="Equation" r:id="rId13" imgW="12192000" imgH="16154400" progId="">
                  <p:embed/>
                </p:oleObj>
              </mc:Choice>
              <mc:Fallback>
                <p:oleObj name="Equation" r:id="rId13" imgW="12192000" imgH="16154400" progId="">
                  <p:embed/>
                  <p:pic>
                    <p:nvPicPr>
                      <p:cNvPr id="0" name="图片 33798"/>
                      <p:cNvPicPr>
                        <a:picLocks noChangeAspect="1"/>
                      </p:cNvPicPr>
                      <p:nvPr/>
                    </p:nvPicPr>
                    <p:blipFill>
                      <a:blip r:embed="rId14"/>
                      <a:stretch>
                        <a:fillRect/>
                      </a:stretch>
                    </p:blipFill>
                    <p:spPr>
                      <a:xfrm>
                        <a:off x="6358586" y="3061625"/>
                        <a:ext cx="457199" cy="6095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158749" y="3061625"/>
          <a:ext cx="447675" cy="647700"/>
        </p:xfrm>
        <a:graphic>
          <a:graphicData uri="http://schemas.openxmlformats.org/presentationml/2006/ole">
            <mc:AlternateContent xmlns:mc="http://schemas.openxmlformats.org/markup-compatibility/2006">
              <mc:Choice xmlns:v="urn:schemas-microsoft-com:vml" Requires="v">
                <p:oleObj spid="_x0000_s33800" name="Equation" r:id="rId15" imgW="11887200" imgH="17068800" progId="">
                  <p:embed/>
                </p:oleObj>
              </mc:Choice>
              <mc:Fallback>
                <p:oleObj name="Equation" r:id="rId15" imgW="11887200" imgH="17068800" progId="">
                  <p:embed/>
                  <p:pic>
                    <p:nvPicPr>
                      <p:cNvPr id="0" name="图片 33799"/>
                      <p:cNvPicPr>
                        <a:picLocks noChangeAspect="1"/>
                      </p:cNvPicPr>
                      <p:nvPr/>
                    </p:nvPicPr>
                    <p:blipFill>
                      <a:blip r:embed="rId16"/>
                      <a:stretch>
                        <a:fillRect/>
                      </a:stretch>
                    </p:blipFill>
                    <p:spPr>
                      <a:xfrm>
                        <a:off x="7158749" y="3061625"/>
                        <a:ext cx="447675" cy="6477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196400" y="3858869"/>
          <a:ext cx="457199" cy="552449"/>
        </p:xfrm>
        <a:graphic>
          <a:graphicData uri="http://schemas.openxmlformats.org/presentationml/2006/ole">
            <mc:AlternateContent xmlns:mc="http://schemas.openxmlformats.org/markup-compatibility/2006">
              <mc:Choice xmlns:v="urn:schemas-microsoft-com:vml" Requires="v">
                <p:oleObj spid="_x0000_s33801" name="Equation" r:id="rId17" imgW="12192000" imgH="14630400" progId="">
                  <p:embed/>
                </p:oleObj>
              </mc:Choice>
              <mc:Fallback>
                <p:oleObj name="Equation" r:id="rId17" imgW="12192000" imgH="14630400" progId="">
                  <p:embed/>
                  <p:pic>
                    <p:nvPicPr>
                      <p:cNvPr id="0" name="图片 33800"/>
                      <p:cNvPicPr>
                        <a:picLocks noChangeAspect="1"/>
                      </p:cNvPicPr>
                      <p:nvPr/>
                    </p:nvPicPr>
                    <p:blipFill>
                      <a:blip r:embed="rId18"/>
                      <a:stretch>
                        <a:fillRect/>
                      </a:stretch>
                    </p:blipFill>
                    <p:spPr>
                      <a:xfrm>
                        <a:off x="7196400" y="3858869"/>
                        <a:ext cx="457199" cy="55244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996563" y="3819207"/>
          <a:ext cx="285750" cy="590550"/>
        </p:xfrm>
        <a:graphic>
          <a:graphicData uri="http://schemas.openxmlformats.org/presentationml/2006/ole">
            <mc:AlternateContent xmlns:mc="http://schemas.openxmlformats.org/markup-compatibility/2006">
              <mc:Choice xmlns:v="urn:schemas-microsoft-com:vml" Requires="v">
                <p:oleObj spid="_x0000_s33802" name="Equation" r:id="rId19" imgW="7620000" imgH="15544800" progId="">
                  <p:embed/>
                </p:oleObj>
              </mc:Choice>
              <mc:Fallback>
                <p:oleObj name="Equation" r:id="rId19" imgW="7620000" imgH="15544800" progId="">
                  <p:embed/>
                  <p:pic>
                    <p:nvPicPr>
                      <p:cNvPr id="0" name="图片 33801"/>
                      <p:cNvPicPr>
                        <a:picLocks noChangeAspect="1"/>
                      </p:cNvPicPr>
                      <p:nvPr/>
                    </p:nvPicPr>
                    <p:blipFill>
                      <a:blip r:embed="rId20"/>
                      <a:stretch>
                        <a:fillRect/>
                      </a:stretch>
                    </p:blipFill>
                    <p:spPr>
                      <a:xfrm>
                        <a:off x="7996563" y="3819207"/>
                        <a:ext cx="285750" cy="59055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731996" y="5118699"/>
          <a:ext cx="257175" cy="552450"/>
        </p:xfrm>
        <a:graphic>
          <a:graphicData uri="http://schemas.openxmlformats.org/presentationml/2006/ole">
            <mc:AlternateContent xmlns:mc="http://schemas.openxmlformats.org/markup-compatibility/2006">
              <mc:Choice xmlns:v="urn:schemas-microsoft-com:vml" Requires="v">
                <p:oleObj spid="_x0000_s33803" name="Equation" r:id="rId21" imgW="6705600" imgH="14630400" progId="">
                  <p:embed/>
                </p:oleObj>
              </mc:Choice>
              <mc:Fallback>
                <p:oleObj name="Equation" r:id="rId21" imgW="6705600" imgH="14630400" progId="">
                  <p:embed/>
                  <p:pic>
                    <p:nvPicPr>
                      <p:cNvPr id="0" name="图片 33802"/>
                      <p:cNvPicPr>
                        <a:picLocks noChangeAspect="1"/>
                      </p:cNvPicPr>
                      <p:nvPr/>
                    </p:nvPicPr>
                    <p:blipFill>
                      <a:blip r:embed="rId22"/>
                      <a:stretch>
                        <a:fillRect/>
                      </a:stretch>
                    </p:blipFill>
                    <p:spPr>
                      <a:xfrm>
                        <a:off x="8731996" y="5118699"/>
                        <a:ext cx="257175" cy="55245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9133321" y="5118699"/>
          <a:ext cx="447675" cy="552450"/>
        </p:xfrm>
        <a:graphic>
          <a:graphicData uri="http://schemas.openxmlformats.org/presentationml/2006/ole">
            <mc:AlternateContent xmlns:mc="http://schemas.openxmlformats.org/markup-compatibility/2006">
              <mc:Choice xmlns:v="urn:schemas-microsoft-com:vml" Requires="v">
                <p:oleObj spid="_x0000_s33804" name="Equation" r:id="rId23" imgW="11887200" imgH="14630400" progId="">
                  <p:embed/>
                </p:oleObj>
              </mc:Choice>
              <mc:Fallback>
                <p:oleObj name="Equation" r:id="rId23" imgW="11887200" imgH="14630400" progId="">
                  <p:embed/>
                  <p:pic>
                    <p:nvPicPr>
                      <p:cNvPr id="0" name="图片 33803"/>
                      <p:cNvPicPr>
                        <a:picLocks noChangeAspect="1"/>
                      </p:cNvPicPr>
                      <p:nvPr/>
                    </p:nvPicPr>
                    <p:blipFill>
                      <a:blip r:embed="rId24"/>
                      <a:stretch>
                        <a:fillRect/>
                      </a:stretch>
                    </p:blipFill>
                    <p:spPr>
                      <a:xfrm>
                        <a:off x="9133321" y="5118699"/>
                        <a:ext cx="447675"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355916"/>
        </p:xfrm>
        <a:graphic>
          <a:graphicData uri="http://schemas.openxmlformats.org/drawingml/2006/table">
            <a:tbl>
              <a:tblPr/>
              <a:tblGrid>
                <a:gridCol w="5634000"/>
                <a:gridCol w="5634000"/>
              </a:tblGrid>
              <a:tr h="128153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周期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50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根据开普勒第三定律有</a:t>
                      </a:r>
                      <a:r>
                        <a:rPr lang="zh-CN" altLang="en-US" sz="2575" kern="0" spc="-10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=k(椭圆r指半长轴),可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50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得T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Ⅰ</a:t>
                      </a:r>
                      <a:r>
                        <a:rPr lang="zh-CN" altLang="en-US" sz="2010" kern="0" dirty="0" smtClean="0">
                          <a:solidFill>
                            <a:srgbClr val="000000"/>
                          </a:solidFill>
                          <a:latin typeface="Times New Roman" panose="02020603050405020304" pitchFamily="65" charset="-122"/>
                          <a:ea typeface="华文细黑" panose="02010600040101010101" pitchFamily="65" charset="-122"/>
                        </a:rPr>
                        <a:t>&lt;T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Ⅱ</a:t>
                      </a:r>
                      <a:r>
                        <a:rPr lang="zh-CN" altLang="en-US" sz="2010" kern="0" dirty="0" smtClean="0">
                          <a:solidFill>
                            <a:srgbClr val="000000"/>
                          </a:solidFill>
                          <a:latin typeface="Times New Roman" panose="02020603050405020304" pitchFamily="65" charset="-122"/>
                          <a:ea typeface="华文细黑" panose="02010600040101010101" pitchFamily="65" charset="-122"/>
                        </a:rPr>
                        <a:t>&lt;T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Ⅲ</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机械能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同一圆或椭圆轨道上,机械能不变;A点和B点有其</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他能转化为机械能,E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Ⅰ</a:t>
                      </a:r>
                      <a:r>
                        <a:rPr lang="zh-CN" altLang="en-US" sz="2010" kern="0" dirty="0" smtClean="0">
                          <a:solidFill>
                            <a:srgbClr val="000000"/>
                          </a:solidFill>
                          <a:latin typeface="Times New Roman" panose="02020603050405020304" pitchFamily="65" charset="-122"/>
                          <a:ea typeface="华文细黑" panose="02010600040101010101" pitchFamily="65" charset="-122"/>
                        </a:rPr>
                        <a:t>&lt;E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Ⅱ</a:t>
                      </a:r>
                      <a:r>
                        <a:rPr lang="zh-CN" altLang="en-US" sz="2010" kern="0" dirty="0" smtClean="0">
                          <a:solidFill>
                            <a:srgbClr val="000000"/>
                          </a:solidFill>
                          <a:latin typeface="Times New Roman" panose="02020603050405020304" pitchFamily="65" charset="-122"/>
                          <a:ea typeface="华文细黑" panose="02010600040101010101" pitchFamily="65" charset="-122"/>
                        </a:rPr>
                        <a:t>&lt;E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Ⅲ</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8730000" y="1397823"/>
          <a:ext cx="314324" cy="590549"/>
        </p:xfrm>
        <a:graphic>
          <a:graphicData uri="http://schemas.openxmlformats.org/presentationml/2006/ole">
            <mc:AlternateContent xmlns:mc="http://schemas.openxmlformats.org/markup-compatibility/2006">
              <mc:Choice xmlns:v="urn:schemas-microsoft-com:vml" Requires="v">
                <p:oleObj spid="_x0000_s34817" name="Equation" r:id="rId1" imgW="8229600" imgH="15544800" progId="">
                  <p:embed/>
                </p:oleObj>
              </mc:Choice>
              <mc:Fallback>
                <p:oleObj name="Equation" r:id="rId1" imgW="8229600" imgH="15544800" progId="">
                  <p:embed/>
                  <p:pic>
                    <p:nvPicPr>
                      <p:cNvPr id="0" name="图片 34816"/>
                      <p:cNvPicPr>
                        <a:picLocks noChangeAspect="1"/>
                      </p:cNvPicPr>
                      <p:nvPr/>
                    </p:nvPicPr>
                    <p:blipFill>
                      <a:blip r:embed="rId2"/>
                      <a:stretch>
                        <a:fillRect/>
                      </a:stretch>
                    </p:blipFill>
                    <p:spPr>
                      <a:xfrm>
                        <a:off x="8730000" y="1397823"/>
                        <a:ext cx="314324" cy="5905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083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(2024湖北,4,4分)</a:t>
            </a:r>
            <a:r>
              <a:rPr lang="zh-CN" altLang="en-US" sz="2410" kern="0" dirty="0" smtClean="0">
                <a:solidFill>
                  <a:srgbClr val="000000"/>
                </a:solidFill>
                <a:latin typeface="Times New Roman" panose="02020603050405020304" pitchFamily="65" charset="-122"/>
                <a:ea typeface="华文细黑" panose="02010600040101010101" pitchFamily="65" charset="-122"/>
              </a:rPr>
              <a:t>太空碎片会给航天器带来危害。设空间站在地球附近沿逆时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针方向做匀速圆周运动,如图中实线所示。为了避开碎片,空间站在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点向图中箭头所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指径向方向极短时间喷射气体,使空间站获得一定的反冲速度,从而实现变轨。变轨后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的轨道如图中虚线所示,其半长轴大于原轨道半径。则(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.空间站变轨前、后在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相同</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B.空间站变轨后的运动周期比变轨前的小 </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C.空间站变轨后在</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点的速度比变轨前的小</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D.空间站变轨前的速度比变轨后在近地点的</a:t>
            </a:r>
            <a:r>
              <a:rPr lang="zh-CN" altLang="en-US" sz="2410" kern="0" dirty="0" smtClean="0">
                <a:solidFill>
                  <a:srgbClr val="000000"/>
                </a:solidFill>
                <a:latin typeface="Times New Roman" panose="02020603050405020304" pitchFamily="65" charset="-122"/>
                <a:ea typeface="华文细黑" panose="02010600040101010101" pitchFamily="65" charset="-122"/>
              </a:rPr>
              <a:t>大</a:t>
            </a:r>
            <a:endParaRPr lang="zh-CN" altLang="en-US" dirty="0"/>
          </a:p>
        </p:txBody>
      </p:sp>
      <p:pic>
        <p:nvPicPr>
          <p:cNvPr id="3" name="图片 3" descr="textimage14.jpeg"/>
          <p:cNvPicPr>
            <a:picLocks noChangeAspect="1"/>
          </p:cNvPicPr>
          <p:nvPr/>
        </p:nvPicPr>
        <p:blipFill>
          <a:blip r:embed="rId1"/>
          <a:stretch>
            <a:fillRect/>
          </a:stretch>
        </p:blipFill>
        <p:spPr>
          <a:xfrm>
            <a:off x="9155928" y="3063079"/>
            <a:ext cx="1447800" cy="1733549"/>
          </a:xfrm>
          <a:prstGeom prst="rect">
            <a:avLst/>
          </a:prstGeom>
        </p:spPr>
      </p:pic>
      <p:sp>
        <p:nvSpPr>
          <p:cNvPr id="4" name="文本框 8"/>
          <p:cNvSpPr txBox="1"/>
          <p:nvPr/>
        </p:nvSpPr>
        <p:spPr>
          <a:xfrm>
            <a:off x="7798606" y="2420137"/>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224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空间站在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点变轨前、后所受到的万有引力不变,根据牛顿第二定律可知空间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站变轨前、后在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点的加速度相同,</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;变轨后轨道的半长轴大于原轨道半径,根据</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开普勒第三定律可知空间站变轨后的运动周期比变轨前的大,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。由题图可知,空</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间站在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点沿箭头方向喷射气体,瞬间获得反方向的速度,喷射气体前在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点的速度垂直</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箭头方向向左不变,因此根据运动的合成可知,空间站变轨后在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点的速度比变轨前的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大,变轨后空间站在近地点的速度最大,则空间站变轨前的速度比变轨后在近地点的小,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372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一题多解</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添加辅助圆轨道</a:t>
            </a:r>
            <a: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专项突破</a:t>
            </a:r>
            <a: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选项。</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以变轨后轨道近地点到地球球心的距</a:t>
            </a:r>
            <a:br>
              <a:rPr lang="zh-CN" altLang="en-US" sz="2800" dirty="0" smtClean="0">
                <a:latin typeface="Times New Roman" panose="02020603050405020304"/>
                <a:ea typeface="楷体" panose="02010609060101010101" pitchFamily="49" charset="-122"/>
                <a:sym typeface="Times New Roman" panose="02020603050405020304"/>
              </a:rPr>
            </a:b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离为半径</a:t>
            </a:r>
            <a:r>
              <a:rPr lang="en-US" altLang="zh-CN" sz="2410" u="sng"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u="sng" kern="0" dirty="0" smtClean="0">
                <a:solidFill>
                  <a:srgbClr val="000000"/>
                </a:solidFill>
                <a:latin typeface="Times New Roman" panose="02020603050405020304"/>
                <a:ea typeface="楷体" panose="02010609060101010101" pitchFamily="49" charset="-122"/>
                <a:sym typeface="Times New Roman" panose="02020603050405020304"/>
              </a:rPr>
              <a:t>做与变轨后椭圆轨道在近地点相切的圆轨道</a:t>
            </a:r>
            <a:r>
              <a:rPr lang="en-US" altLang="zh-CN" sz="2410" u="sng" kern="0" dirty="0" smtClean="0">
                <a:solidFill>
                  <a:srgbClr val="000000"/>
                </a:solidFill>
                <a:latin typeface="Times New Roman" panose="02020603050405020304"/>
                <a:ea typeface="楷体" panose="02010609060101010101" pitchFamily="49" charset="-122"/>
                <a:sym typeface="Times New Roman" panose="02020603050405020304"/>
              </a:rPr>
              <a:t>Ⅰ</a:t>
            </a:r>
            <a: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由于在圆轨道</a:t>
            </a:r>
            <a:r>
              <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rPr>
              <a:t>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的速度大于</a:t>
            </a:r>
            <a:endParaRPr lang="zh-CN" altLang="en-US" sz="2800" dirty="0" smtClean="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空间站变轨前的速度;变轨后在近地点的速度大于在圆轨道Ⅰ的速度;可得空间站变轨</a:t>
            </a:r>
            <a:br>
              <a:rPr dirty="0"/>
            </a:br>
            <a:r>
              <a:rPr lang="zh-CN" altLang="en-US" sz="2410" kern="0" dirty="0" smtClean="0">
                <a:solidFill>
                  <a:srgbClr val="000000"/>
                </a:solidFill>
                <a:latin typeface="Times New Roman" panose="02020603050405020304" pitchFamily="65" charset="-122"/>
                <a:ea typeface="楷体_GB2312" pitchFamily="65" charset="-122"/>
              </a:rPr>
              <a:t>前的速度比变轨后在近地点的小,</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56580"/>
            <a:ext cx="11831400" cy="40495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高考变</a:t>
            </a:r>
            <a:r>
              <a:rPr lang="zh-CN" altLang="en-US" sz="2410" b="1" kern="0" dirty="0" smtClean="0">
                <a:solidFill>
                  <a:srgbClr val="DE0000"/>
                </a:solidFill>
                <a:ea typeface="微软雅黑" panose="020B0503020204020204" pitchFamily="34" charset="-122"/>
              </a:rPr>
              <a:t>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(变轨情境中能量与周期的计算)</a:t>
            </a:r>
            <a:r>
              <a:rPr lang="zh-CN" altLang="en-US" sz="2410" kern="0" dirty="0" smtClean="0">
                <a:solidFill>
                  <a:srgbClr val="000000"/>
                </a:solidFill>
                <a:latin typeface="Times New Roman" panose="02020603050405020304" pitchFamily="65" charset="-122"/>
                <a:ea typeface="华文细黑" panose="02010600040101010101" pitchFamily="65" charset="-122"/>
              </a:rPr>
              <a:t>2023年10月26日,我国自主研发的神舟十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七号载人飞船圆满完成发射任务,与天和核心舱成功对接。神舟十七号载人飞船的发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射与交会对接过程的示意图如图所示,图中</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为近地圆轨道,其轨道半径为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为椭圆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变轨轨道,</a:t>
            </a: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为天和核心舱所在圆轨道,其轨道半径为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分别为</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轨道与</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a:ea typeface="华文细黑" panose="02010600040101010101" pitchFamily="65" charset="-122"/>
              </a:rPr>
              <a:t>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轨道的交会点。已知神舟十七号载人飞船的引力势能大小的表达式为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3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,式中</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为地心到飞船的距离,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为地球的质量,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为神舟十七号载人飞船的质量,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为引力常量,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地球表面的重力加速度大小为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10185890" y="2428783"/>
          <a:ext cx="695325" cy="657225"/>
        </p:xfrm>
        <a:graphic>
          <a:graphicData uri="http://schemas.openxmlformats.org/presentationml/2006/ole">
            <mc:AlternateContent xmlns:mc="http://schemas.openxmlformats.org/markup-compatibility/2006">
              <mc:Choice xmlns:v="urn:schemas-microsoft-com:vml" Requires="v">
                <p:oleObj spid="_x0000_s35841" name="Equation" r:id="rId1" imgW="18288000" imgH="17373600" progId="">
                  <p:embed/>
                </p:oleObj>
              </mc:Choice>
              <mc:Fallback>
                <p:oleObj name="Equation" r:id="rId1" imgW="18288000" imgH="17373600" progId="">
                  <p:embed/>
                  <p:pic>
                    <p:nvPicPr>
                      <p:cNvPr id="0" name="图片 35840"/>
                      <p:cNvPicPr>
                        <a:picLocks noChangeAspect="1"/>
                      </p:cNvPicPr>
                      <p:nvPr/>
                    </p:nvPicPr>
                    <p:blipFill>
                      <a:blip r:embed="rId2"/>
                      <a:stretch>
                        <a:fillRect/>
                      </a:stretch>
                    </p:blipFill>
                    <p:spPr>
                      <a:xfrm>
                        <a:off x="10185890" y="2428783"/>
                        <a:ext cx="695325" cy="657225"/>
                      </a:xfrm>
                      <a:prstGeom prst="rect">
                        <a:avLst/>
                      </a:prstGeom>
                      <a:noFill/>
                      <a:ln w="9525">
                        <a:noFill/>
                      </a:ln>
                    </p:spPr>
                  </p:pic>
                </p:oleObj>
              </mc:Fallback>
            </mc:AlternateContent>
          </a:graphicData>
        </a:graphic>
      </p:graphicFrame>
      <p:sp>
        <p:nvSpPr>
          <p:cNvPr id="5" name="TextBox 2"/>
          <p:cNvSpPr txBox="1"/>
          <p:nvPr/>
        </p:nvSpPr>
        <p:spPr>
          <a:xfrm>
            <a:off x="468000" y="4134649"/>
            <a:ext cx="11831400" cy="2440476"/>
          </a:xfrm>
          <a:prstGeom prst="rect">
            <a:avLst/>
          </a:prstGeom>
          <a:noFill/>
        </p:spPr>
        <p:txBody>
          <a:bodyPr wrap="square" lIns="0" tIns="0" rIns="0" bIns="0" rtlCol="0">
            <a:spAutoFit/>
          </a:bodyPr>
          <a:lstStyle/>
          <a:p>
            <a:pPr marL="0" indent="0" eaLnBrk="0" latinLnBrk="1" hangingPunct="0">
              <a:lnSpc>
                <a:spcPct val="150000"/>
              </a:lnSpc>
              <a:spcBef>
                <a:spcPts val="145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.飞船在</a:t>
            </a: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轨道上运行的速度大于第一宇宙速度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B.飞船从</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轨道变轨到</a:t>
            </a: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轨道需要在</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点减速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C.神舟十七号从</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轨道转移到</a:t>
            </a: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轨道,飞船动能增大,势能增大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D.神舟十七号在</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轨道上从</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点运动到</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点的时间为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930" kern="0" spc="-906" dirty="0" smtClean="0">
                <a:solidFill>
                  <a:srgbClr val="000000"/>
                </a:solidFill>
                <a:latin typeface="Times New Roman" panose="02020603050405020304" pitchFamily="65" charset="-122"/>
                <a:ea typeface="华文细黑" panose="02010600040101010101" pitchFamily="65" charset="-122"/>
              </a:rPr>
              <a:t> </a:t>
            </a:r>
            <a:r>
              <a:rPr lang="zh-CN" altLang="en-US" sz="3610" kern="0" spc="5088" dirty="0" smtClean="0">
                <a:solidFill>
                  <a:srgbClr val="000000"/>
                </a:solidFill>
                <a:latin typeface="Times New Roman" panose="02020603050405020304" pitchFamily="65" charset="-122"/>
                <a:ea typeface="华文细黑" panose="02010600040101010101" pitchFamily="65" charset="-122"/>
              </a:rPr>
              <a:t> </a:t>
            </a:r>
            <a:r>
              <a:rPr lang="zh-CN" altLang="en-US" sz="3525" kern="0" spc="472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6" name="图片 3" descr="textimage15.jpeg"/>
          <p:cNvPicPr>
            <a:picLocks noChangeAspect="1"/>
          </p:cNvPicPr>
          <p:nvPr/>
        </p:nvPicPr>
        <p:blipFill>
          <a:blip r:embed="rId3"/>
          <a:stretch>
            <a:fillRect/>
          </a:stretch>
        </p:blipFill>
        <p:spPr>
          <a:xfrm>
            <a:off x="9441680" y="3777459"/>
            <a:ext cx="1933575" cy="1704975"/>
          </a:xfrm>
          <a:prstGeom prst="rect">
            <a:avLst/>
          </a:prstGeom>
        </p:spPr>
      </p:pic>
      <p:grpSp>
        <p:nvGrpSpPr>
          <p:cNvPr id="7" name="组合 6"/>
          <p:cNvGrpSpPr/>
          <p:nvPr/>
        </p:nvGrpSpPr>
        <p:grpSpPr>
          <a:xfrm>
            <a:off x="7551257" y="5978224"/>
            <a:ext cx="2409825" cy="809624"/>
            <a:chOff x="7551257" y="4213116"/>
            <a:chExt cx="2409825" cy="809624"/>
          </a:xfrm>
        </p:grpSpPr>
        <p:graphicFrame>
          <p:nvGraphicFramePr>
            <p:cNvPr id="8" name="对象 7"/>
            <p:cNvGraphicFramePr>
              <a:graphicFrameLocks noChangeAspect="1"/>
            </p:cNvGraphicFramePr>
            <p:nvPr/>
          </p:nvGraphicFramePr>
          <p:xfrm>
            <a:off x="7551257" y="4269038"/>
            <a:ext cx="257175" cy="657225"/>
          </p:xfrm>
          <a:graphic>
            <a:graphicData uri="http://schemas.openxmlformats.org/presentationml/2006/ole">
              <mc:AlternateContent xmlns:mc="http://schemas.openxmlformats.org/markup-compatibility/2006">
                <mc:Choice xmlns:v="urn:schemas-microsoft-com:vml" Requires="v">
                  <p:oleObj spid="_x0000_s35842" name="Equation" r:id="rId4" imgW="6705600" imgH="17373600" progId="">
                    <p:embed/>
                  </p:oleObj>
                </mc:Choice>
                <mc:Fallback>
                  <p:oleObj name="Equation" r:id="rId4" imgW="6705600" imgH="17373600" progId="">
                    <p:embed/>
                    <p:pic>
                      <p:nvPicPr>
                        <p:cNvPr id="0" name="图片 35841"/>
                        <p:cNvPicPr>
                          <a:picLocks noChangeAspect="1"/>
                        </p:cNvPicPr>
                        <p:nvPr/>
                      </p:nvPicPr>
                      <p:blipFill>
                        <a:blip r:embed="rId5"/>
                        <a:stretch>
                          <a:fillRect/>
                        </a:stretch>
                      </p:blipFill>
                      <p:spPr>
                        <a:xfrm>
                          <a:off x="7551257" y="4269038"/>
                          <a:ext cx="2571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808432" y="4213116"/>
            <a:ext cx="1104899" cy="809624"/>
          </p:xfrm>
          <a:graphic>
            <a:graphicData uri="http://schemas.openxmlformats.org/presentationml/2006/ole">
              <mc:AlternateContent xmlns:mc="http://schemas.openxmlformats.org/markup-compatibility/2006">
                <mc:Choice xmlns:v="urn:schemas-microsoft-com:vml" Requires="v">
                  <p:oleObj spid="_x0000_s35843" name="Equation" r:id="rId6" imgW="29260800" imgH="21336000" progId="">
                    <p:embed/>
                  </p:oleObj>
                </mc:Choice>
                <mc:Fallback>
                  <p:oleObj name="Equation" r:id="rId6" imgW="29260800" imgH="21336000" progId="">
                    <p:embed/>
                    <p:pic>
                      <p:nvPicPr>
                        <p:cNvPr id="0" name="图片 35842"/>
                        <p:cNvPicPr>
                          <a:picLocks noChangeAspect="1"/>
                        </p:cNvPicPr>
                        <p:nvPr/>
                      </p:nvPicPr>
                      <p:blipFill>
                        <a:blip r:embed="rId7"/>
                        <a:stretch>
                          <a:fillRect/>
                        </a:stretch>
                      </p:blipFill>
                      <p:spPr>
                        <a:xfrm>
                          <a:off x="7808432" y="4213116"/>
                          <a:ext cx="1104899" cy="8096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913332" y="4221190"/>
            <a:ext cx="1047750" cy="790575"/>
          </p:xfrm>
          <a:graphic>
            <a:graphicData uri="http://schemas.openxmlformats.org/presentationml/2006/ole">
              <mc:AlternateContent xmlns:mc="http://schemas.openxmlformats.org/markup-compatibility/2006">
                <mc:Choice xmlns:v="urn:schemas-microsoft-com:vml" Requires="v">
                  <p:oleObj spid="_x0000_s35844" name="Equation" r:id="rId8" imgW="27736800" imgH="21031200" progId="">
                    <p:embed/>
                  </p:oleObj>
                </mc:Choice>
                <mc:Fallback>
                  <p:oleObj name="Equation" r:id="rId8" imgW="27736800" imgH="21031200" progId="">
                    <p:embed/>
                    <p:pic>
                      <p:nvPicPr>
                        <p:cNvPr id="0" name="图片 35843"/>
                        <p:cNvPicPr>
                          <a:picLocks noChangeAspect="1"/>
                        </p:cNvPicPr>
                        <p:nvPr/>
                      </p:nvPicPr>
                      <p:blipFill>
                        <a:blip r:embed="rId9"/>
                        <a:stretch>
                          <a:fillRect/>
                        </a:stretch>
                      </p:blipFill>
                      <p:spPr>
                        <a:xfrm>
                          <a:off x="8913332" y="4221190"/>
                          <a:ext cx="1047750" cy="790575"/>
                        </a:xfrm>
                        <a:prstGeom prst="rect">
                          <a:avLst/>
                        </a:prstGeom>
                        <a:noFill/>
                        <a:ln w="9525">
                          <a:noFill/>
                        </a:ln>
                      </p:spPr>
                    </p:pic>
                  </p:oleObj>
                </mc:Fallback>
              </mc:AlternateContent>
            </a:graphicData>
          </a:graphic>
        </p:graphicFrame>
      </p:grpSp>
      <p:sp>
        <p:nvSpPr>
          <p:cNvPr id="11" name="文本框 8"/>
          <p:cNvSpPr txBox="1"/>
          <p:nvPr/>
        </p:nvSpPr>
        <p:spPr>
          <a:xfrm>
            <a:off x="7870044" y="370602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9238" y="419873"/>
            <a:ext cx="11831400" cy="450418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第一宇宙速度是最大的环绕速度,所以飞船在</a:t>
            </a: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轨道上运行的速度小于第</a:t>
            </a:r>
            <a:br>
              <a:rPr dirty="0"/>
            </a:br>
            <a:r>
              <a:rPr lang="zh-CN" altLang="en-US" sz="2410" kern="0" dirty="0" smtClean="0">
                <a:solidFill>
                  <a:srgbClr val="000000"/>
                </a:solidFill>
                <a:latin typeface="Times New Roman" panose="02020603050405020304" pitchFamily="65" charset="-122"/>
                <a:ea typeface="楷体_GB2312" pitchFamily="65" charset="-122"/>
              </a:rPr>
              <a:t>一宇宙速度,</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。飞船从</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轨道变轨到</a:t>
            </a: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轨道需要在</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点加速做离心运动,</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kern="0" dirty="0" smtClean="0">
                <a:solidFill>
                  <a:srgbClr val="000000"/>
                </a:solidFill>
                <a:latin typeface="Times New Roman" panose="02020603050405020304" pitchFamily="65" charset="-122"/>
                <a:ea typeface="楷体_GB2312" pitchFamily="65" charset="-122"/>
              </a:rPr>
              <a:t>神舟十七号从</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轨道转移到</a:t>
            </a:r>
            <a:r>
              <a:rPr lang="zh-CN" altLang="en-US" sz="2410" kern="0" dirty="0" smtClean="0">
                <a:solidFill>
                  <a:srgbClr val="000000"/>
                </a:solidFill>
                <a:latin typeface="Times New Roman" panose="02020603050405020304"/>
                <a:ea typeface="楷体_GB2312" pitchFamily="65" charset="-122"/>
              </a:rPr>
              <a:t>③</a:t>
            </a:r>
            <a:r>
              <a:rPr lang="zh-CN" altLang="en-US" sz="2410" kern="0" dirty="0" smtClean="0">
                <a:solidFill>
                  <a:srgbClr val="000000"/>
                </a:solidFill>
                <a:latin typeface="Times New Roman" panose="02020603050405020304" pitchFamily="65" charset="-122"/>
                <a:ea typeface="楷体_GB2312" pitchFamily="65" charset="-122"/>
              </a:rPr>
              <a:t>轨道,根据</a:t>
            </a:r>
            <a:r>
              <a:rPr lang="zh-CN" altLang="en-US" sz="3045" kern="0" spc="24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45" kern="0" spc="-1318"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45" kern="0" spc="243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,即飞船动能减</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小,由</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3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,式中</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为地心到飞船的距离,可知飞船势能增大,</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。神舟十七号在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轨道上有</a:t>
            </a:r>
            <a:r>
              <a:rPr lang="zh-CN" altLang="en-US" sz="3245" kern="0" spc="222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415" kern="0" spc="55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,又</a:t>
            </a:r>
            <a:r>
              <a:rPr lang="zh-CN" altLang="en-US" sz="3245" kern="0" spc="222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=2π</a:t>
            </a:r>
            <a:r>
              <a:rPr lang="zh-CN" altLang="en-US" sz="3545" kern="0" spc="6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,根据开普勒第三定律有</a:t>
            </a:r>
            <a:r>
              <a:rPr lang="zh-CN" altLang="en-US" sz="3415" kern="0" spc="-4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75"/>
              </a:spcBef>
              <a:buNone/>
            </a:pPr>
            <a:r>
              <a:rPr lang="zh-CN" altLang="en-US" sz="4785" kern="0" spc="51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,则神舟十七号在</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轨道上从</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点运动到</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点的时间为</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30" kern="0" spc="-40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30" kern="0" spc="-704" dirty="0" smtClean="0">
                <a:solidFill>
                  <a:srgbClr val="000000"/>
                </a:solidFill>
                <a:latin typeface="Times New Roman" panose="02020603050405020304" pitchFamily="65" charset="-122"/>
                <a:ea typeface="楷体_GB2312" pitchFamily="65" charset="-122"/>
              </a:rPr>
              <a:t> </a:t>
            </a:r>
            <a:r>
              <a:rPr lang="zh-CN" altLang="en-US" sz="3360" kern="0" spc="5337"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5746500" y="1653139"/>
          <a:ext cx="695324" cy="657224"/>
        </p:xfrm>
        <a:graphic>
          <a:graphicData uri="http://schemas.openxmlformats.org/presentationml/2006/ole">
            <mc:AlternateContent xmlns:mc="http://schemas.openxmlformats.org/markup-compatibility/2006">
              <mc:Choice xmlns:v="urn:schemas-microsoft-com:vml" Requires="v">
                <p:oleObj spid="_x0000_s36865" name="Equation" r:id="rId1" imgW="18288000" imgH="17373600" progId="">
                  <p:embed/>
                </p:oleObj>
              </mc:Choice>
              <mc:Fallback>
                <p:oleObj name="Equation" r:id="rId1" imgW="18288000" imgH="17373600" progId="">
                  <p:embed/>
                  <p:pic>
                    <p:nvPicPr>
                      <p:cNvPr id="0" name="图片 36864"/>
                      <p:cNvPicPr>
                        <a:picLocks noChangeAspect="1"/>
                      </p:cNvPicPr>
                      <p:nvPr/>
                    </p:nvPicPr>
                    <p:blipFill>
                      <a:blip r:embed="rId2"/>
                      <a:stretch>
                        <a:fillRect/>
                      </a:stretch>
                    </p:blipFill>
                    <p:spPr>
                      <a:xfrm>
                        <a:off x="5746500" y="1653139"/>
                        <a:ext cx="6953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823852" y="1615299"/>
          <a:ext cx="314324" cy="695324"/>
        </p:xfrm>
        <a:graphic>
          <a:graphicData uri="http://schemas.openxmlformats.org/presentationml/2006/ole">
            <mc:AlternateContent xmlns:mc="http://schemas.openxmlformats.org/markup-compatibility/2006">
              <mc:Choice xmlns:v="urn:schemas-microsoft-com:vml" Requires="v">
                <p:oleObj spid="_x0000_s36866" name="Equation" r:id="rId3" imgW="8229600" imgH="18288000" progId="">
                  <p:embed/>
                </p:oleObj>
              </mc:Choice>
              <mc:Fallback>
                <p:oleObj name="Equation" r:id="rId3" imgW="8229600" imgH="18288000" progId="">
                  <p:embed/>
                  <p:pic>
                    <p:nvPicPr>
                      <p:cNvPr id="0" name="图片 36865"/>
                      <p:cNvPicPr>
                        <a:picLocks noChangeAspect="1"/>
                      </p:cNvPicPr>
                      <p:nvPr/>
                    </p:nvPicPr>
                    <p:blipFill>
                      <a:blip r:embed="rId4"/>
                      <a:stretch>
                        <a:fillRect/>
                      </a:stretch>
                    </p:blipFill>
                    <p:spPr>
                      <a:xfrm>
                        <a:off x="6823852" y="1615299"/>
                        <a:ext cx="314324"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62668" y="1653139"/>
          <a:ext cx="219075" cy="657225"/>
        </p:xfrm>
        <a:graphic>
          <a:graphicData uri="http://schemas.openxmlformats.org/presentationml/2006/ole">
            <mc:AlternateContent xmlns:mc="http://schemas.openxmlformats.org/markup-compatibility/2006">
              <mc:Choice xmlns:v="urn:schemas-microsoft-com:vml" Requires="v">
                <p:oleObj spid="_x0000_s36867" name="Equation" r:id="rId5" imgW="5791200" imgH="17373600" progId="">
                  <p:embed/>
                </p:oleObj>
              </mc:Choice>
              <mc:Fallback>
                <p:oleObj name="Equation" r:id="rId5" imgW="5791200" imgH="17373600" progId="">
                  <p:embed/>
                  <p:pic>
                    <p:nvPicPr>
                      <p:cNvPr id="0" name="图片 36866"/>
                      <p:cNvPicPr>
                        <a:picLocks noChangeAspect="1"/>
                      </p:cNvPicPr>
                      <p:nvPr/>
                    </p:nvPicPr>
                    <p:blipFill>
                      <a:blip r:embed="rId6"/>
                      <a:stretch>
                        <a:fillRect/>
                      </a:stretch>
                    </p:blipFill>
                    <p:spPr>
                      <a:xfrm>
                        <a:off x="8262668" y="1653139"/>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074910" y="1653139"/>
          <a:ext cx="695324" cy="657224"/>
        </p:xfrm>
        <a:graphic>
          <a:graphicData uri="http://schemas.openxmlformats.org/presentationml/2006/ole">
            <mc:AlternateContent xmlns:mc="http://schemas.openxmlformats.org/markup-compatibility/2006">
              <mc:Choice xmlns:v="urn:schemas-microsoft-com:vml" Requires="v">
                <p:oleObj spid="_x0000_s36868" name="Equation" r:id="rId7" imgW="18288000" imgH="17373600" progId="">
                  <p:embed/>
                </p:oleObj>
              </mc:Choice>
              <mc:Fallback>
                <p:oleObj name="Equation" r:id="rId7" imgW="18288000" imgH="17373600" progId="">
                  <p:embed/>
                  <p:pic>
                    <p:nvPicPr>
                      <p:cNvPr id="0" name="图片 36867"/>
                      <p:cNvPicPr>
                        <a:picLocks noChangeAspect="1"/>
                      </p:cNvPicPr>
                      <p:nvPr/>
                    </p:nvPicPr>
                    <p:blipFill>
                      <a:blip r:embed="rId8"/>
                      <a:stretch>
                        <a:fillRect/>
                      </a:stretch>
                    </p:blipFill>
                    <p:spPr>
                      <a:xfrm>
                        <a:off x="9074910" y="1653139"/>
                        <a:ext cx="6953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694390" y="2369105"/>
          <a:ext cx="695324" cy="657224"/>
        </p:xfrm>
        <a:graphic>
          <a:graphicData uri="http://schemas.openxmlformats.org/presentationml/2006/ole">
            <mc:AlternateContent xmlns:mc="http://schemas.openxmlformats.org/markup-compatibility/2006">
              <mc:Choice xmlns:v="urn:schemas-microsoft-com:vml" Requires="v">
                <p:oleObj spid="_x0000_s36869" name="Equation" r:id="rId9" imgW="18288000" imgH="17373600" progId="">
                  <p:embed/>
                </p:oleObj>
              </mc:Choice>
              <mc:Fallback>
                <p:oleObj name="Equation" r:id="rId9" imgW="18288000" imgH="17373600" progId="">
                  <p:embed/>
                  <p:pic>
                    <p:nvPicPr>
                      <p:cNvPr id="0" name="图片 36868"/>
                      <p:cNvPicPr>
                        <a:picLocks noChangeAspect="1"/>
                      </p:cNvPicPr>
                      <p:nvPr/>
                    </p:nvPicPr>
                    <p:blipFill>
                      <a:blip r:embed="rId10"/>
                      <a:stretch>
                        <a:fillRect/>
                      </a:stretch>
                    </p:blipFill>
                    <p:spPr>
                      <a:xfrm>
                        <a:off x="1694390" y="2369105"/>
                        <a:ext cx="69532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998000" y="3157556"/>
          <a:ext cx="695324" cy="723899"/>
        </p:xfrm>
        <a:graphic>
          <a:graphicData uri="http://schemas.openxmlformats.org/presentationml/2006/ole">
            <mc:AlternateContent xmlns:mc="http://schemas.openxmlformats.org/markup-compatibility/2006">
              <mc:Choice xmlns:v="urn:schemas-microsoft-com:vml" Requires="v">
                <p:oleObj spid="_x0000_s36870" name="Equation" r:id="rId11" imgW="18288000" imgH="19202400" progId="">
                  <p:embed/>
                </p:oleObj>
              </mc:Choice>
              <mc:Fallback>
                <p:oleObj name="Equation" r:id="rId11" imgW="18288000" imgH="19202400" progId="">
                  <p:embed/>
                  <p:pic>
                    <p:nvPicPr>
                      <p:cNvPr id="0" name="图片 36869"/>
                      <p:cNvPicPr>
                        <a:picLocks noChangeAspect="1"/>
                      </p:cNvPicPr>
                      <p:nvPr/>
                    </p:nvPicPr>
                    <p:blipFill>
                      <a:blip r:embed="rId12"/>
                      <a:stretch>
                        <a:fillRect/>
                      </a:stretch>
                    </p:blipFill>
                    <p:spPr>
                      <a:xfrm>
                        <a:off x="1998000" y="3157556"/>
                        <a:ext cx="695324" cy="723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075352" y="3118265"/>
          <a:ext cx="504825" cy="762000"/>
        </p:xfrm>
        <a:graphic>
          <a:graphicData uri="http://schemas.openxmlformats.org/presentationml/2006/ole">
            <mc:AlternateContent xmlns:mc="http://schemas.openxmlformats.org/markup-compatibility/2006">
              <mc:Choice xmlns:v="urn:schemas-microsoft-com:vml" Requires="v">
                <p:oleObj spid="_x0000_s36871" name="Equation" r:id="rId13" imgW="13411200" imgH="20116800" progId="">
                  <p:embed/>
                </p:oleObj>
              </mc:Choice>
              <mc:Fallback>
                <p:oleObj name="Equation" r:id="rId13" imgW="13411200" imgH="20116800" progId="">
                  <p:embed/>
                  <p:pic>
                    <p:nvPicPr>
                      <p:cNvPr id="0" name="图片 36870"/>
                      <p:cNvPicPr>
                        <a:picLocks noChangeAspect="1"/>
                      </p:cNvPicPr>
                      <p:nvPr/>
                    </p:nvPicPr>
                    <p:blipFill>
                      <a:blip r:embed="rId14"/>
                      <a:stretch>
                        <a:fillRect/>
                      </a:stretch>
                    </p:blipFill>
                    <p:spPr>
                      <a:xfrm>
                        <a:off x="3075352" y="3118265"/>
                        <a:ext cx="504825" cy="762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222867" y="3157556"/>
          <a:ext cx="695325" cy="723900"/>
        </p:xfrm>
        <a:graphic>
          <a:graphicData uri="http://schemas.openxmlformats.org/presentationml/2006/ole">
            <mc:AlternateContent xmlns:mc="http://schemas.openxmlformats.org/markup-compatibility/2006">
              <mc:Choice xmlns:v="urn:schemas-microsoft-com:vml" Requires="v">
                <p:oleObj spid="_x0000_s36872" name="Equation" r:id="rId15" imgW="18288000" imgH="19202400" progId="">
                  <p:embed/>
                </p:oleObj>
              </mc:Choice>
              <mc:Fallback>
                <p:oleObj name="Equation" r:id="rId15" imgW="18288000" imgH="19202400" progId="">
                  <p:embed/>
                  <p:pic>
                    <p:nvPicPr>
                      <p:cNvPr id="0" name="图片 36871"/>
                      <p:cNvPicPr>
                        <a:picLocks noChangeAspect="1"/>
                      </p:cNvPicPr>
                      <p:nvPr/>
                    </p:nvPicPr>
                    <p:blipFill>
                      <a:blip r:embed="rId16"/>
                      <a:stretch>
                        <a:fillRect/>
                      </a:stretch>
                    </p:blipFill>
                    <p:spPr>
                      <a:xfrm>
                        <a:off x="4222867" y="3157556"/>
                        <a:ext cx="695325"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7478513" y="3098434"/>
          <a:ext cx="533399" cy="790574"/>
        </p:xfrm>
        <a:graphic>
          <a:graphicData uri="http://schemas.openxmlformats.org/presentationml/2006/ole">
            <mc:AlternateContent xmlns:mc="http://schemas.openxmlformats.org/markup-compatibility/2006">
              <mc:Choice xmlns:v="urn:schemas-microsoft-com:vml" Requires="v">
                <p:oleObj spid="_x0000_s36873" name="Equation" r:id="rId17" imgW="14020800" imgH="21031200" progId="">
                  <p:embed/>
                </p:oleObj>
              </mc:Choice>
              <mc:Fallback>
                <p:oleObj name="Equation" r:id="rId17" imgW="14020800" imgH="21031200" progId="">
                  <p:embed/>
                  <p:pic>
                    <p:nvPicPr>
                      <p:cNvPr id="0" name="图片 36872"/>
                      <p:cNvPicPr>
                        <a:picLocks noChangeAspect="1"/>
                      </p:cNvPicPr>
                      <p:nvPr/>
                    </p:nvPicPr>
                    <p:blipFill>
                      <a:blip r:embed="rId18"/>
                      <a:stretch>
                        <a:fillRect/>
                      </a:stretch>
                    </p:blipFill>
                    <p:spPr>
                      <a:xfrm>
                        <a:off x="7478513" y="3098434"/>
                        <a:ext cx="533399" cy="79057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1148413" y="3118265"/>
          <a:ext cx="371475" cy="762000"/>
        </p:xfrm>
        <a:graphic>
          <a:graphicData uri="http://schemas.openxmlformats.org/presentationml/2006/ole">
            <mc:AlternateContent xmlns:mc="http://schemas.openxmlformats.org/markup-compatibility/2006">
              <mc:Choice xmlns:v="urn:schemas-microsoft-com:vml" Requires="v">
                <p:oleObj spid="_x0000_s36874" name="Equation" r:id="rId19" imgW="9753600" imgH="20116800" progId="">
                  <p:embed/>
                </p:oleObj>
              </mc:Choice>
              <mc:Fallback>
                <p:oleObj name="Equation" r:id="rId19" imgW="9753600" imgH="20116800" progId="">
                  <p:embed/>
                  <p:pic>
                    <p:nvPicPr>
                      <p:cNvPr id="0" name="图片 36873"/>
                      <p:cNvPicPr>
                        <a:picLocks noChangeAspect="1"/>
                      </p:cNvPicPr>
                      <p:nvPr/>
                    </p:nvPicPr>
                    <p:blipFill>
                      <a:blip r:embed="rId20"/>
                      <a:stretch>
                        <a:fillRect/>
                      </a:stretch>
                    </p:blipFill>
                    <p:spPr>
                      <a:xfrm>
                        <a:off x="11148413" y="3118265"/>
                        <a:ext cx="371475" cy="7620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68000" y="3875600"/>
          <a:ext cx="1257300" cy="1152524"/>
        </p:xfrm>
        <a:graphic>
          <a:graphicData uri="http://schemas.openxmlformats.org/presentationml/2006/ole">
            <mc:AlternateContent xmlns:mc="http://schemas.openxmlformats.org/markup-compatibility/2006">
              <mc:Choice xmlns:v="urn:schemas-microsoft-com:vml" Requires="v">
                <p:oleObj spid="_x0000_s36875" name="Equation" r:id="rId21" imgW="33223200" imgH="30480000" progId="">
                  <p:embed/>
                </p:oleObj>
              </mc:Choice>
              <mc:Fallback>
                <p:oleObj name="Equation" r:id="rId21" imgW="33223200" imgH="30480000" progId="">
                  <p:embed/>
                  <p:pic>
                    <p:nvPicPr>
                      <p:cNvPr id="0" name="图片 36874"/>
                      <p:cNvPicPr>
                        <a:picLocks noChangeAspect="1"/>
                      </p:cNvPicPr>
                      <p:nvPr/>
                    </p:nvPicPr>
                    <p:blipFill>
                      <a:blip r:embed="rId22"/>
                      <a:stretch>
                        <a:fillRect/>
                      </a:stretch>
                    </p:blipFill>
                    <p:spPr>
                      <a:xfrm>
                        <a:off x="468000" y="3875600"/>
                        <a:ext cx="1257300" cy="1152524"/>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8893574" y="4294514"/>
          <a:ext cx="295275" cy="657225"/>
        </p:xfrm>
        <a:graphic>
          <a:graphicData uri="http://schemas.openxmlformats.org/presentationml/2006/ole">
            <mc:AlternateContent xmlns:mc="http://schemas.openxmlformats.org/markup-compatibility/2006">
              <mc:Choice xmlns:v="urn:schemas-microsoft-com:vml" Requires="v">
                <p:oleObj spid="_x0000_s36876" name="Equation" r:id="rId23" imgW="7924800" imgH="17373600" progId="">
                  <p:embed/>
                </p:oleObj>
              </mc:Choice>
              <mc:Fallback>
                <p:oleObj name="Equation" r:id="rId23" imgW="7924800" imgH="17373600" progId="">
                  <p:embed/>
                  <p:pic>
                    <p:nvPicPr>
                      <p:cNvPr id="0" name="图片 36875"/>
                      <p:cNvPicPr>
                        <a:picLocks noChangeAspect="1"/>
                      </p:cNvPicPr>
                      <p:nvPr/>
                    </p:nvPicPr>
                    <p:blipFill>
                      <a:blip r:embed="rId24"/>
                      <a:stretch>
                        <a:fillRect/>
                      </a:stretch>
                    </p:blipFill>
                    <p:spPr>
                      <a:xfrm>
                        <a:off x="8893574" y="4294514"/>
                        <a:ext cx="295275" cy="6572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10134938" y="4294514"/>
          <a:ext cx="257175" cy="657225"/>
        </p:xfrm>
        <a:graphic>
          <a:graphicData uri="http://schemas.openxmlformats.org/presentationml/2006/ole">
            <mc:AlternateContent xmlns:mc="http://schemas.openxmlformats.org/markup-compatibility/2006">
              <mc:Choice xmlns:v="urn:schemas-microsoft-com:vml" Requires="v">
                <p:oleObj spid="_x0000_s36877" name="Equation" r:id="rId25" imgW="6705600" imgH="17373600" progId="">
                  <p:embed/>
                </p:oleObj>
              </mc:Choice>
              <mc:Fallback>
                <p:oleObj name="Equation" r:id="rId25" imgW="6705600" imgH="17373600" progId="">
                  <p:embed/>
                  <p:pic>
                    <p:nvPicPr>
                      <p:cNvPr id="0" name="图片 36876"/>
                      <p:cNvPicPr>
                        <a:picLocks noChangeAspect="1"/>
                      </p:cNvPicPr>
                      <p:nvPr/>
                    </p:nvPicPr>
                    <p:blipFill>
                      <a:blip r:embed="rId26"/>
                      <a:stretch>
                        <a:fillRect/>
                      </a:stretch>
                    </p:blipFill>
                    <p:spPr>
                      <a:xfrm>
                        <a:off x="10134938" y="4294514"/>
                        <a:ext cx="25717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10392113" y="4238592"/>
          <a:ext cx="1104899" cy="809624"/>
        </p:xfrm>
        <a:graphic>
          <a:graphicData uri="http://schemas.openxmlformats.org/presentationml/2006/ole">
            <mc:AlternateContent xmlns:mc="http://schemas.openxmlformats.org/markup-compatibility/2006">
              <mc:Choice xmlns:v="urn:schemas-microsoft-com:vml" Requires="v">
                <p:oleObj spid="_x0000_s36878" name="Equation" r:id="rId27" imgW="29260800" imgH="21336000" progId="">
                  <p:embed/>
                </p:oleObj>
              </mc:Choice>
              <mc:Fallback>
                <p:oleObj name="Equation" r:id="rId27" imgW="29260800" imgH="21336000" progId="">
                  <p:embed/>
                  <p:pic>
                    <p:nvPicPr>
                      <p:cNvPr id="0" name="图片 36877"/>
                      <p:cNvPicPr>
                        <a:picLocks noChangeAspect="1"/>
                      </p:cNvPicPr>
                      <p:nvPr/>
                    </p:nvPicPr>
                    <p:blipFill>
                      <a:blip r:embed="rId28"/>
                      <a:stretch>
                        <a:fillRect/>
                      </a:stretch>
                    </p:blipFill>
                    <p:spPr>
                      <a:xfrm>
                        <a:off x="10392113" y="4238592"/>
                        <a:ext cx="1104899" cy="809624"/>
                      </a:xfrm>
                      <a:prstGeom prst="rect">
                        <a:avLst/>
                      </a:prstGeom>
                      <a:noFill/>
                      <a:ln w="9525">
                        <a:noFill/>
                      </a:ln>
                    </p:spPr>
                  </p:pic>
                </p:oleObj>
              </mc:Fallback>
            </mc:AlternateContent>
          </a:graphicData>
        </a:graphic>
      </p:graphicFrame>
      <p:sp>
        <p:nvSpPr>
          <p:cNvPr id="18" name="TextBox 2"/>
          <p:cNvSpPr txBox="1"/>
          <p:nvPr/>
        </p:nvSpPr>
        <p:spPr>
          <a:xfrm>
            <a:off x="468000" y="5120088"/>
            <a:ext cx="11831400" cy="818494"/>
          </a:xfrm>
          <a:prstGeom prst="rect">
            <a:avLst/>
          </a:prstGeom>
          <a:noFill/>
        </p:spPr>
        <p:txBody>
          <a:bodyPr wrap="square" lIns="0" tIns="0" rIns="0" bIns="0" rtlCol="0">
            <a:spAutoFit/>
          </a:bodyPr>
          <a:lstStyle/>
          <a:p>
            <a:pPr marL="0" indent="0" eaLnBrk="0" latinLnBrk="1" hangingPunct="0">
              <a:lnSpc>
                <a:spcPct val="150000"/>
              </a:lnSpc>
              <a:spcBef>
                <a:spcPts val="75"/>
              </a:spcBef>
              <a:buNone/>
            </a:pPr>
            <a:r>
              <a:rPr lang="zh-CN" altLang="en-US" sz="3545" kern="0" spc="470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9" name="对象 18"/>
          <p:cNvGraphicFramePr>
            <a:graphicFrameLocks noChangeAspect="1"/>
          </p:cNvGraphicFramePr>
          <p:nvPr/>
        </p:nvGraphicFramePr>
        <p:xfrm>
          <a:off x="468000" y="5349095"/>
          <a:ext cx="1047750" cy="790575"/>
        </p:xfrm>
        <a:graphic>
          <a:graphicData uri="http://schemas.openxmlformats.org/presentationml/2006/ole">
            <mc:AlternateContent xmlns:mc="http://schemas.openxmlformats.org/markup-compatibility/2006">
              <mc:Choice xmlns:v="urn:schemas-microsoft-com:vml" Requires="v">
                <p:oleObj spid="_x0000_s36879" name="Equation" r:id="rId29" imgW="27736800" imgH="21031200" progId="">
                  <p:embed/>
                </p:oleObj>
              </mc:Choice>
              <mc:Fallback>
                <p:oleObj name="Equation" r:id="rId29" imgW="27736800" imgH="21031200" progId="">
                  <p:embed/>
                  <p:pic>
                    <p:nvPicPr>
                      <p:cNvPr id="0" name="图片 36878"/>
                      <p:cNvPicPr>
                        <a:picLocks noChangeAspect="1"/>
                      </p:cNvPicPr>
                      <p:nvPr/>
                    </p:nvPicPr>
                    <p:blipFill>
                      <a:blip r:embed="rId30"/>
                      <a:stretch>
                        <a:fillRect/>
                      </a:stretch>
                    </p:blipFill>
                    <p:spPr>
                      <a:xfrm>
                        <a:off x="468000" y="5349095"/>
                        <a:ext cx="1047750" cy="7905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959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卫星发射与回收</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11185" kern="0" spc="58938"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3225"/>
              </a:spcBef>
              <a:buNone/>
            </a:pPr>
            <a:r>
              <a:rPr lang="zh-CN" altLang="en-US" sz="2495" kern="0" dirty="0" smtClean="0">
                <a:solidFill>
                  <a:srgbClr val="DE0000"/>
                </a:solidFill>
                <a:latin typeface="Times New Roman" panose="02020603050405020304" pitchFamily="65" charset="-122"/>
                <a:ea typeface="微软雅黑" panose="020B0503020204020204" pitchFamily="34" charset="-122"/>
              </a:rPr>
              <a:t>题型2　双星和多星问题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1.双星问题</a:t>
            </a:r>
            <a:endParaRPr lang="zh-CN" altLang="en-US" dirty="0"/>
          </a:p>
        </p:txBody>
      </p:sp>
      <p:pic>
        <p:nvPicPr>
          <p:cNvPr id="3" name="图片 3" descr="textimage16.jpeg"/>
          <p:cNvPicPr>
            <a:picLocks noChangeAspect="1"/>
          </p:cNvPicPr>
          <p:nvPr/>
        </p:nvPicPr>
        <p:blipFill>
          <a:blip r:embed="rId1"/>
          <a:stretch>
            <a:fillRect/>
          </a:stretch>
        </p:blipFill>
        <p:spPr>
          <a:xfrm>
            <a:off x="872873" y="2162426"/>
            <a:ext cx="8096128" cy="274489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620103"/>
          <a:ext cx="11268000" cy="4429559"/>
        </p:xfrm>
        <a:graphic>
          <a:graphicData uri="http://schemas.openxmlformats.org/drawingml/2006/table">
            <a:tbl>
              <a:tblPr/>
              <a:tblGrid>
                <a:gridCol w="5634000"/>
                <a:gridCol w="5634000"/>
              </a:tblGrid>
              <a:tr h="21117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6465" kern="0" spc="6809" dirty="0" smtClean="0">
                          <a:solidFill>
                            <a:srgbClr val="000000"/>
                          </a:solidFill>
                          <a:latin typeface="Times New Roman" panose="02020603050405020304" pitchFamily="65" charset="-122"/>
                          <a:ea typeface="华文细黑" panose="02010600040101010101" pitchFamily="65" charset="-122"/>
                        </a:rPr>
                        <a:t> </a:t>
                      </a:r>
                      <a:endParaRPr lang="zh-CN" altLang="en-US" sz="6465" kern="0" spc="6809"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590" kern="0" spc="340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340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ω</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24343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转动方向、周期、角速度相同,运动半径一般不</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等,r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=L,T=</a:t>
                      </a:r>
                      <a:r>
                        <a:rPr lang="zh-CN" altLang="en-US" sz="2590" kern="0" spc="-42"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42"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17.jpeg"/>
          <p:cNvPicPr>
            <a:picLocks noChangeAspect="1"/>
          </p:cNvPicPr>
          <p:nvPr/>
        </p:nvPicPr>
        <p:blipFill>
          <a:blip r:embed="rId1"/>
          <a:stretch>
            <a:fillRect/>
          </a:stretch>
        </p:blipFill>
        <p:spPr>
          <a:xfrm>
            <a:off x="6174000" y="1773895"/>
            <a:ext cx="1685925" cy="1885950"/>
          </a:xfrm>
          <a:prstGeom prst="rect">
            <a:avLst/>
          </a:prstGeom>
        </p:spPr>
      </p:pic>
      <p:graphicFrame>
        <p:nvGraphicFramePr>
          <p:cNvPr id="5" name="对象 4"/>
          <p:cNvGraphicFramePr>
            <a:graphicFrameLocks noChangeAspect="1"/>
          </p:cNvGraphicFramePr>
          <p:nvPr/>
        </p:nvGraphicFramePr>
        <p:xfrm>
          <a:off x="6174000" y="3915226"/>
          <a:ext cx="761999" cy="552449"/>
        </p:xfrm>
        <a:graphic>
          <a:graphicData uri="http://schemas.openxmlformats.org/presentationml/2006/ole">
            <mc:AlternateContent xmlns:mc="http://schemas.openxmlformats.org/markup-compatibility/2006">
              <mc:Choice xmlns:v="urn:schemas-microsoft-com:vml" Requires="v">
                <p:oleObj spid="_x0000_s37889" name="Equation" r:id="rId2" imgW="20116800" imgH="14630400" progId="">
                  <p:embed/>
                </p:oleObj>
              </mc:Choice>
              <mc:Fallback>
                <p:oleObj name="Equation" r:id="rId2" imgW="20116800" imgH="14630400" progId="">
                  <p:embed/>
                  <p:pic>
                    <p:nvPicPr>
                      <p:cNvPr id="0" name="图片 37888"/>
                      <p:cNvPicPr>
                        <a:picLocks noChangeAspect="1"/>
                      </p:cNvPicPr>
                      <p:nvPr/>
                    </p:nvPicPr>
                    <p:blipFill>
                      <a:blip r:embed="rId3"/>
                      <a:stretch>
                        <a:fillRect/>
                      </a:stretch>
                    </p:blipFill>
                    <p:spPr>
                      <a:xfrm>
                        <a:off x="6174000" y="3915226"/>
                        <a:ext cx="761999"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787916" y="3915226"/>
          <a:ext cx="761999" cy="552449"/>
        </p:xfrm>
        <a:graphic>
          <a:graphicData uri="http://schemas.openxmlformats.org/presentationml/2006/ole">
            <mc:AlternateContent xmlns:mc="http://schemas.openxmlformats.org/markup-compatibility/2006">
              <mc:Choice xmlns:v="urn:schemas-microsoft-com:vml" Requires="v">
                <p:oleObj spid="_x0000_s37890" name="Equation" r:id="rId4" imgW="20116800" imgH="14630400" progId="">
                  <p:embed/>
                </p:oleObj>
              </mc:Choice>
              <mc:Fallback>
                <p:oleObj name="Equation" r:id="rId4" imgW="20116800" imgH="14630400" progId="">
                  <p:embed/>
                  <p:pic>
                    <p:nvPicPr>
                      <p:cNvPr id="0" name="图片 37889"/>
                      <p:cNvPicPr>
                        <a:picLocks noChangeAspect="1"/>
                      </p:cNvPicPr>
                      <p:nvPr/>
                    </p:nvPicPr>
                    <p:blipFill>
                      <a:blip r:embed="rId5"/>
                      <a:stretch>
                        <a:fillRect/>
                      </a:stretch>
                    </p:blipFill>
                    <p:spPr>
                      <a:xfrm>
                        <a:off x="7787916" y="3915226"/>
                        <a:ext cx="761999" cy="5524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600143" y="5478393"/>
          <a:ext cx="323850" cy="552449"/>
        </p:xfrm>
        <a:graphic>
          <a:graphicData uri="http://schemas.openxmlformats.org/presentationml/2006/ole">
            <mc:AlternateContent xmlns:mc="http://schemas.openxmlformats.org/markup-compatibility/2006">
              <mc:Choice xmlns:v="urn:schemas-microsoft-com:vml" Requires="v">
                <p:oleObj spid="_x0000_s37891" name="Equation" r:id="rId6" imgW="8534400" imgH="14630400" progId="">
                  <p:embed/>
                </p:oleObj>
              </mc:Choice>
              <mc:Fallback>
                <p:oleObj name="Equation" r:id="rId6" imgW="8534400" imgH="14630400" progId="">
                  <p:embed/>
                  <p:pic>
                    <p:nvPicPr>
                      <p:cNvPr id="0" name="图片 37890"/>
                      <p:cNvPicPr>
                        <a:picLocks noChangeAspect="1"/>
                      </p:cNvPicPr>
                      <p:nvPr/>
                    </p:nvPicPr>
                    <p:blipFill>
                      <a:blip r:embed="rId7"/>
                      <a:stretch>
                        <a:fillRect/>
                      </a:stretch>
                    </p:blipFill>
                    <p:spPr>
                      <a:xfrm>
                        <a:off x="7600143" y="5478393"/>
                        <a:ext cx="323850" cy="552449"/>
                      </a:xfrm>
                      <a:prstGeom prst="rect">
                        <a:avLst/>
                      </a:prstGeom>
                      <a:noFill/>
                      <a:ln w="9525">
                        <a:noFill/>
                      </a:ln>
                    </p:spPr>
                  </p:pic>
                </p:oleObj>
              </mc:Fallback>
            </mc:AlternateContent>
          </a:graphicData>
        </a:graphic>
      </p:graphicFrame>
      <p:sp>
        <p:nvSpPr>
          <p:cNvPr id="8" name="TextBox 2"/>
          <p:cNvSpPr txBox="1"/>
          <p:nvPr/>
        </p:nvSpPr>
        <p:spPr>
          <a:xfrm>
            <a:off x="468000" y="419873"/>
            <a:ext cx="11831400" cy="1144672"/>
          </a:xfrm>
          <a:prstGeom prst="rect">
            <a:avLst/>
          </a:prstGeom>
          <a:noFill/>
        </p:spPr>
        <p:txBody>
          <a:bodyPr wrap="square" lIns="0" tIns="0" rIns="0" bIns="0" rtlCol="0">
            <a:spAutoFit/>
          </a:bodyPr>
          <a:lstStyle/>
          <a:p>
            <a:pPr marL="0" indent="0" eaLnBrk="0" latinLnBrk="1" hangingPunct="0">
              <a:lnSpc>
                <a:spcPct val="150000"/>
              </a:lnSpc>
              <a:spcBef>
                <a:spcPts val="322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题型2　双星和多星问题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1.双星问题</a:t>
            </a:r>
            <a:endParaRPr lang="zh-CN" alt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446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(人教版必修二P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48</a:t>
            </a:r>
            <a:r>
              <a:rPr lang="zh-CN" altLang="en-US" sz="2410"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改编)地球公转轨道的半径在天文学上常用来作为长度单</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位,叫作天文单位,用来量度太阳系内天体与太阳的距离。(这只是个粗略的说法,在天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文学中,“天文单位”有严格的定义,用符号AU表示)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(1)(回归教材)已知火星公转的轨道半径是1.5 AU,根据开普勒第三定律,火星公转的周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期是多少个地球日?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(2)(链接高考)(2024山东,5,3分)“鹊桥二号”中继星环绕月球运行,其24小时椭圆轨道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的半长轴为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。已知地球同步卫星的轨道半径为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,则月球与地球质量之比可表示为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TextBox 2"/>
          <p:cNvSpPr txBox="1"/>
          <p:nvPr/>
        </p:nvSpPr>
        <p:spPr>
          <a:xfrm>
            <a:off x="468000" y="5591350"/>
            <a:ext cx="11831400" cy="80329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480" kern="0" spc="71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480" kern="0" spc="71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135" kern="0" spc="-58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135" kern="0" spc="-58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765483" y="5659293"/>
          <a:ext cx="533399" cy="771524"/>
        </p:xfrm>
        <a:graphic>
          <a:graphicData uri="http://schemas.openxmlformats.org/presentationml/2006/ole">
            <mc:AlternateContent xmlns:mc="http://schemas.openxmlformats.org/markup-compatibility/2006">
              <mc:Choice xmlns:v="urn:schemas-microsoft-com:vml" Requires="v">
                <p:oleObj spid="_x0000_s3073" name="Equation" r:id="rId1" imgW="14020800" imgH="20421600" progId="">
                  <p:embed/>
                </p:oleObj>
              </mc:Choice>
              <mc:Fallback>
                <p:oleObj name="Equation" r:id="rId1" imgW="14020800" imgH="20421600" progId="">
                  <p:embed/>
                  <p:pic>
                    <p:nvPicPr>
                      <p:cNvPr id="0" name="图片 3072"/>
                      <p:cNvPicPr>
                        <a:picLocks noChangeAspect="1"/>
                      </p:cNvPicPr>
                      <p:nvPr/>
                    </p:nvPicPr>
                    <p:blipFill>
                      <a:blip r:embed="rId2"/>
                      <a:stretch>
                        <a:fillRect/>
                      </a:stretch>
                    </p:blipFill>
                    <p:spPr>
                      <a:xfrm>
                        <a:off x="765483" y="5659293"/>
                        <a:ext cx="533399" cy="7715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803483" y="5659293"/>
          <a:ext cx="533399" cy="771524"/>
        </p:xfrm>
        <a:graphic>
          <a:graphicData uri="http://schemas.openxmlformats.org/presentationml/2006/ole">
            <mc:AlternateContent xmlns:mc="http://schemas.openxmlformats.org/markup-compatibility/2006">
              <mc:Choice xmlns:v="urn:schemas-microsoft-com:vml" Requires="v">
                <p:oleObj spid="_x0000_s3074" name="Equation" r:id="rId3" imgW="14020800" imgH="20421600" progId="">
                  <p:embed/>
                </p:oleObj>
              </mc:Choice>
              <mc:Fallback>
                <p:oleObj name="Equation" r:id="rId3" imgW="14020800" imgH="20421600" progId="">
                  <p:embed/>
                  <p:pic>
                    <p:nvPicPr>
                      <p:cNvPr id="0" name="图片 3073"/>
                      <p:cNvPicPr>
                        <a:picLocks noChangeAspect="1"/>
                      </p:cNvPicPr>
                      <p:nvPr/>
                    </p:nvPicPr>
                    <p:blipFill>
                      <a:blip r:embed="rId4"/>
                      <a:stretch>
                        <a:fillRect/>
                      </a:stretch>
                    </p:blipFill>
                    <p:spPr>
                      <a:xfrm>
                        <a:off x="2803483" y="5659293"/>
                        <a:ext cx="533399" cy="7715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841482" y="5706285"/>
          <a:ext cx="323850" cy="695325"/>
        </p:xfrm>
        <a:graphic>
          <a:graphicData uri="http://schemas.openxmlformats.org/presentationml/2006/ole">
            <mc:AlternateContent xmlns:mc="http://schemas.openxmlformats.org/markup-compatibility/2006">
              <mc:Choice xmlns:v="urn:schemas-microsoft-com:vml" Requires="v">
                <p:oleObj spid="_x0000_s3075" name="Equation" r:id="rId5" imgW="8534400" imgH="18288000" progId="">
                  <p:embed/>
                </p:oleObj>
              </mc:Choice>
              <mc:Fallback>
                <p:oleObj name="Equation" r:id="rId5" imgW="8534400" imgH="18288000" progId="">
                  <p:embed/>
                  <p:pic>
                    <p:nvPicPr>
                      <p:cNvPr id="0" name="图片 3074"/>
                      <p:cNvPicPr>
                        <a:picLocks noChangeAspect="1"/>
                      </p:cNvPicPr>
                      <p:nvPr/>
                    </p:nvPicPr>
                    <p:blipFill>
                      <a:blip r:embed="rId6"/>
                      <a:stretch>
                        <a:fillRect/>
                      </a:stretch>
                    </p:blipFill>
                    <p:spPr>
                      <a:xfrm>
                        <a:off x="4841482" y="5706285"/>
                        <a:ext cx="323850"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686816" y="5706285"/>
          <a:ext cx="323850" cy="695325"/>
        </p:xfrm>
        <a:graphic>
          <a:graphicData uri="http://schemas.openxmlformats.org/presentationml/2006/ole">
            <mc:AlternateContent xmlns:mc="http://schemas.openxmlformats.org/markup-compatibility/2006">
              <mc:Choice xmlns:v="urn:schemas-microsoft-com:vml" Requires="v">
                <p:oleObj spid="_x0000_s3076" name="Equation" r:id="rId7" imgW="8534400" imgH="18288000" progId="">
                  <p:embed/>
                </p:oleObj>
              </mc:Choice>
              <mc:Fallback>
                <p:oleObj name="Equation" r:id="rId7" imgW="8534400" imgH="18288000" progId="">
                  <p:embed/>
                  <p:pic>
                    <p:nvPicPr>
                      <p:cNvPr id="0" name="图片 3075"/>
                      <p:cNvPicPr>
                        <a:picLocks noChangeAspect="1"/>
                      </p:cNvPicPr>
                      <p:nvPr/>
                    </p:nvPicPr>
                    <p:blipFill>
                      <a:blip r:embed="rId8"/>
                      <a:stretch>
                        <a:fillRect/>
                      </a:stretch>
                    </p:blipFill>
                    <p:spPr>
                      <a:xfrm>
                        <a:off x="6686816" y="5706285"/>
                        <a:ext cx="323850" cy="6953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221597"/>
        </p:xfrm>
        <a:graphic>
          <a:graphicData uri="http://schemas.openxmlformats.org/drawingml/2006/table">
            <a:tbl>
              <a:tblPr/>
              <a:tblGrid>
                <a:gridCol w="5634000"/>
                <a:gridCol w="5634000"/>
              </a:tblGrid>
              <a:tr h="2221597">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解题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规律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3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(1)星体质量关系,</a:t>
                      </a:r>
                      <a:r>
                        <a:rPr lang="zh-CN" altLang="en-US" sz="2625" kern="0" spc="-82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25" kern="0" spc="147" dirty="0" smtClean="0">
                          <a:solidFill>
                            <a:srgbClr val="000000"/>
                          </a:solidFill>
                          <a:latin typeface="Times New Roman" panose="02020603050405020304" pitchFamily="65" charset="-122"/>
                          <a:ea typeface="华文细黑" panose="02010600040101010101" pitchFamily="65" charset="-122"/>
                        </a:rPr>
                        <a:t> </a:t>
                      </a:r>
                      <a:endParaRPr lang="zh-CN" altLang="en-US" sz="2625" kern="0" spc="147"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(2)双星的运动周期T=2</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r>
                        <a:rPr lang="zh-CN" altLang="en-US" sz="3050" kern="0" spc="7372" dirty="0" smtClean="0">
                          <a:solidFill>
                            <a:srgbClr val="000000"/>
                          </a:solidFill>
                          <a:latin typeface="Times New Roman" panose="02020603050405020304" pitchFamily="65" charset="-122"/>
                          <a:ea typeface="华文细黑" panose="02010600040101010101" pitchFamily="65" charset="-122"/>
                        </a:rPr>
                        <a:t> </a:t>
                      </a:r>
                      <a:endParaRPr lang="zh-CN" altLang="en-US" sz="3050" kern="0" spc="7372"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2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(3)双星的总质量m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15" kern="0" spc="2008" dirty="0" smtClean="0">
                          <a:solidFill>
                            <a:srgbClr val="000000"/>
                          </a:solidFill>
                          <a:latin typeface="Times New Roman" panose="02020603050405020304" pitchFamily="65" charset="-122"/>
                          <a:ea typeface="华文细黑" panose="02010600040101010101" pitchFamily="65" charset="-122"/>
                        </a:rPr>
                        <a:t> </a:t>
                      </a:r>
                      <a:endParaRPr lang="zh-CN" altLang="en-US" sz="2715" kern="0" spc="2008"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8069533" y="1446403"/>
          <a:ext cx="228599" cy="609599"/>
        </p:xfrm>
        <a:graphic>
          <a:graphicData uri="http://schemas.openxmlformats.org/presentationml/2006/ole">
            <mc:AlternateContent xmlns:mc="http://schemas.openxmlformats.org/markup-compatibility/2006">
              <mc:Choice xmlns:v="urn:schemas-microsoft-com:vml" Requires="v">
                <p:oleObj spid="_x0000_s38913" name="Equation" r:id="rId1" imgW="6096000" imgH="16154400" progId="">
                  <p:embed/>
                </p:oleObj>
              </mc:Choice>
              <mc:Fallback>
                <p:oleObj name="Equation" r:id="rId1" imgW="6096000" imgH="16154400" progId="">
                  <p:embed/>
                  <p:pic>
                    <p:nvPicPr>
                      <p:cNvPr id="0" name="图片 38912"/>
                      <p:cNvPicPr>
                        <a:picLocks noChangeAspect="1"/>
                      </p:cNvPicPr>
                      <p:nvPr/>
                    </p:nvPicPr>
                    <p:blipFill>
                      <a:blip r:embed="rId2"/>
                      <a:stretch>
                        <a:fillRect/>
                      </a:stretch>
                    </p:blipFill>
                    <p:spPr>
                      <a:xfrm>
                        <a:off x="8069533" y="1446403"/>
                        <a:ext cx="228599" cy="6095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442283" y="1446403"/>
          <a:ext cx="352424" cy="609599"/>
        </p:xfrm>
        <a:graphic>
          <a:graphicData uri="http://schemas.openxmlformats.org/presentationml/2006/ole">
            <mc:AlternateContent xmlns:mc="http://schemas.openxmlformats.org/markup-compatibility/2006">
              <mc:Choice xmlns:v="urn:schemas-microsoft-com:vml" Requires="v">
                <p:oleObj spid="_x0000_s38914" name="Equation" r:id="rId3" imgW="9448800" imgH="16154400" progId="">
                  <p:embed/>
                </p:oleObj>
              </mc:Choice>
              <mc:Fallback>
                <p:oleObj name="Equation" r:id="rId3" imgW="9448800" imgH="16154400" progId="">
                  <p:embed/>
                  <p:pic>
                    <p:nvPicPr>
                      <p:cNvPr id="0" name="图片 38913"/>
                      <p:cNvPicPr>
                        <a:picLocks noChangeAspect="1"/>
                      </p:cNvPicPr>
                      <p:nvPr/>
                    </p:nvPicPr>
                    <p:blipFill>
                      <a:blip r:embed="rId4"/>
                      <a:stretch>
                        <a:fillRect/>
                      </a:stretch>
                    </p:blipFill>
                    <p:spPr>
                      <a:xfrm>
                        <a:off x="8442283" y="1446403"/>
                        <a:ext cx="352424" cy="6095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818361" y="2103679"/>
          <a:ext cx="1323974" cy="714374"/>
        </p:xfrm>
        <a:graphic>
          <a:graphicData uri="http://schemas.openxmlformats.org/presentationml/2006/ole">
            <mc:AlternateContent xmlns:mc="http://schemas.openxmlformats.org/markup-compatibility/2006">
              <mc:Choice xmlns:v="urn:schemas-microsoft-com:vml" Requires="v">
                <p:oleObj spid="_x0000_s38915" name="Equation" r:id="rId5" imgW="35052000" imgH="18897600" progId="">
                  <p:embed/>
                </p:oleObj>
              </mc:Choice>
              <mc:Fallback>
                <p:oleObj name="Equation" r:id="rId5" imgW="35052000" imgH="18897600" progId="">
                  <p:embed/>
                  <p:pic>
                    <p:nvPicPr>
                      <p:cNvPr id="0" name="图片 38914"/>
                      <p:cNvPicPr>
                        <a:picLocks noChangeAspect="1"/>
                      </p:cNvPicPr>
                      <p:nvPr/>
                    </p:nvPicPr>
                    <p:blipFill>
                      <a:blip r:embed="rId6"/>
                      <a:stretch>
                        <a:fillRect/>
                      </a:stretch>
                    </p:blipFill>
                    <p:spPr>
                      <a:xfrm>
                        <a:off x="8818361" y="2103679"/>
                        <a:ext cx="1323974" cy="71437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819360" y="2904706"/>
          <a:ext cx="600074" cy="590549"/>
        </p:xfrm>
        <a:graphic>
          <a:graphicData uri="http://schemas.openxmlformats.org/presentationml/2006/ole">
            <mc:AlternateContent xmlns:mc="http://schemas.openxmlformats.org/markup-compatibility/2006">
              <mc:Choice xmlns:v="urn:schemas-microsoft-com:vml" Requires="v">
                <p:oleObj spid="_x0000_s38916" name="Equation" r:id="rId7" imgW="15849600" imgH="15544800" progId="">
                  <p:embed/>
                </p:oleObj>
              </mc:Choice>
              <mc:Fallback>
                <p:oleObj name="Equation" r:id="rId7" imgW="15849600" imgH="15544800" progId="">
                  <p:embed/>
                  <p:pic>
                    <p:nvPicPr>
                      <p:cNvPr id="0" name="图片 38915"/>
                      <p:cNvPicPr>
                        <a:picLocks noChangeAspect="1"/>
                      </p:cNvPicPr>
                      <p:nvPr/>
                    </p:nvPicPr>
                    <p:blipFill>
                      <a:blip r:embed="rId8"/>
                      <a:stretch>
                        <a:fillRect/>
                      </a:stretch>
                    </p:blipFill>
                    <p:spPr>
                      <a:xfrm>
                        <a:off x="8819360" y="2904706"/>
                        <a:ext cx="600074" cy="5905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705625"/>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2.多星问题</a:t>
            </a:r>
            <a:endParaRPr lang="zh-CN" altLang="en-US" b="1"/>
          </a:p>
        </p:txBody>
      </p:sp>
      <p:graphicFrame>
        <p:nvGraphicFramePr>
          <p:cNvPr id="3" name="表格 2"/>
          <p:cNvGraphicFramePr>
            <a:graphicFrameLocks noGrp="1"/>
          </p:cNvGraphicFramePr>
          <p:nvPr/>
        </p:nvGraphicFramePr>
        <p:xfrm>
          <a:off x="468000" y="1424181"/>
          <a:ext cx="11268000" cy="4413575"/>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受力特点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轨道半径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930767">
                <a:tc>
                  <a:txBody>
                    <a:bodyPr/>
                    <a:lstStyle/>
                    <a:p>
                      <a:pPr eaLnBrk="0" latinLnBrk="1" hangingPunct="0">
                        <a:lnSpc>
                          <a:spcPct val="150000"/>
                        </a:lnSpc>
                        <a:spcBef>
                          <a:spcPts val="0"/>
                        </a:spcBef>
                      </a:pPr>
                      <a:r>
                        <a:rPr lang="zh-CN" altLang="en-US" sz="5845" kern="0" spc="12080" dirty="0" smtClean="0">
                          <a:solidFill>
                            <a:srgbClr val="000000"/>
                          </a:solidFill>
                          <a:latin typeface="Times New Roman" panose="02020603050405020304" pitchFamily="65" charset="-122"/>
                          <a:ea typeface="华文细黑" panose="02010600040101010101" pitchFamily="65" charset="-122"/>
                        </a:rPr>
                        <a:t> </a:t>
                      </a:r>
                      <a:endParaRPr lang="zh-CN" altLang="en-US" sz="5845" kern="0" spc="1208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670" kern="0" spc="137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885" kern="0" spc="131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2590" kern="0" spc="-86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867"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873617">
                <a:tc>
                  <a:txBody>
                    <a:bodyPr/>
                    <a:lstStyle/>
                    <a:p>
                      <a:pPr eaLnBrk="0" latinLnBrk="1" hangingPunct="0">
                        <a:lnSpc>
                          <a:spcPct val="150000"/>
                        </a:lnSpc>
                        <a:spcBef>
                          <a:spcPts val="0"/>
                        </a:spcBef>
                      </a:pPr>
                      <a:r>
                        <a:rPr lang="zh-CN" altLang="en-US" sz="5650" kern="0" spc="8826" dirty="0" smtClean="0">
                          <a:solidFill>
                            <a:srgbClr val="000000"/>
                          </a:solidFill>
                          <a:latin typeface="Times New Roman" panose="02020603050405020304" pitchFamily="65" charset="-122"/>
                          <a:ea typeface="华文细黑" panose="02010600040101010101" pitchFamily="65" charset="-122"/>
                        </a:rPr>
                        <a:t> </a:t>
                      </a:r>
                      <a:endParaRPr lang="zh-CN" altLang="en-US" sz="5650" kern="0" spc="882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720" kern="0" spc="132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30</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2=</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2590" kern="0" spc="3857" dirty="0" smtClean="0">
                          <a:solidFill>
                            <a:srgbClr val="000000"/>
                          </a:solidFill>
                          <a:latin typeface="Times New Roman" panose="02020603050405020304" pitchFamily="65" charset="-122"/>
                          <a:ea typeface="华文细黑" panose="02010600040101010101" pitchFamily="65" charset="-122"/>
                        </a:rPr>
                        <a:t> </a:t>
                      </a:r>
                      <a:endParaRPr lang="zh-CN" altLang="en-US" sz="2590" kern="0" spc="3857"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18.jpeg"/>
          <p:cNvPicPr>
            <a:picLocks noChangeAspect="1"/>
          </p:cNvPicPr>
          <p:nvPr/>
        </p:nvPicPr>
        <p:blipFill>
          <a:blip r:embed="rId1"/>
          <a:stretch>
            <a:fillRect/>
          </a:stretch>
        </p:blipFill>
        <p:spPr>
          <a:xfrm>
            <a:off x="540000" y="2187165"/>
            <a:ext cx="2276475" cy="1704975"/>
          </a:xfrm>
          <a:prstGeom prst="rect">
            <a:avLst/>
          </a:prstGeom>
        </p:spPr>
      </p:pic>
      <p:pic>
        <p:nvPicPr>
          <p:cNvPr id="5" name="图片 4" descr="textimage19.jpeg"/>
          <p:cNvPicPr>
            <a:picLocks noChangeAspect="1"/>
          </p:cNvPicPr>
          <p:nvPr/>
        </p:nvPicPr>
        <p:blipFill>
          <a:blip r:embed="rId2"/>
          <a:stretch>
            <a:fillRect/>
          </a:stretch>
        </p:blipFill>
        <p:spPr>
          <a:xfrm>
            <a:off x="540000" y="4117931"/>
            <a:ext cx="1838325" cy="1647825"/>
          </a:xfrm>
          <a:prstGeom prst="rect">
            <a:avLst/>
          </a:prstGeom>
        </p:spPr>
      </p:pic>
      <p:graphicFrame>
        <p:nvGraphicFramePr>
          <p:cNvPr id="7" name="对象 6"/>
          <p:cNvGraphicFramePr>
            <a:graphicFrameLocks noChangeAspect="1"/>
          </p:cNvGraphicFramePr>
          <p:nvPr/>
        </p:nvGraphicFramePr>
        <p:xfrm>
          <a:off x="4296000" y="2229664"/>
          <a:ext cx="514350" cy="590550"/>
        </p:xfrm>
        <a:graphic>
          <a:graphicData uri="http://schemas.openxmlformats.org/presentationml/2006/ole">
            <mc:AlternateContent xmlns:mc="http://schemas.openxmlformats.org/markup-compatibility/2006">
              <mc:Choice xmlns:v="urn:schemas-microsoft-com:vml" Requires="v">
                <p:oleObj spid="_x0000_s39937" name="Equation" r:id="rId3" imgW="13716000" imgH="15544800" progId="">
                  <p:embed/>
                </p:oleObj>
              </mc:Choice>
              <mc:Fallback>
                <p:oleObj name="Equation" r:id="rId3" imgW="13716000" imgH="15544800" progId="">
                  <p:embed/>
                  <p:pic>
                    <p:nvPicPr>
                      <p:cNvPr id="0" name="图片 39936"/>
                      <p:cNvPicPr>
                        <a:picLocks noChangeAspect="1"/>
                      </p:cNvPicPr>
                      <p:nvPr/>
                    </p:nvPicPr>
                    <p:blipFill>
                      <a:blip r:embed="rId4"/>
                      <a:stretch>
                        <a:fillRect/>
                      </a:stretch>
                    </p:blipFill>
                    <p:spPr>
                      <a:xfrm>
                        <a:off x="4296000" y="2229664"/>
                        <a:ext cx="514350" cy="5905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954499" y="2231376"/>
          <a:ext cx="533399" cy="638174"/>
        </p:xfrm>
        <a:graphic>
          <a:graphicData uri="http://schemas.openxmlformats.org/presentationml/2006/ole">
            <mc:AlternateContent xmlns:mc="http://schemas.openxmlformats.org/markup-compatibility/2006">
              <mc:Choice xmlns:v="urn:schemas-microsoft-com:vml" Requires="v">
                <p:oleObj spid="_x0000_s39938" name="Equation" r:id="rId5" imgW="14020800" imgH="16764000" progId="">
                  <p:embed/>
                </p:oleObj>
              </mc:Choice>
              <mc:Fallback>
                <p:oleObj name="Equation" r:id="rId5" imgW="14020800" imgH="16764000" progId="">
                  <p:embed/>
                  <p:pic>
                    <p:nvPicPr>
                      <p:cNvPr id="0" name="图片 39937"/>
                      <p:cNvPicPr>
                        <a:picLocks noChangeAspect="1"/>
                      </p:cNvPicPr>
                      <p:nvPr/>
                    </p:nvPicPr>
                    <p:blipFill>
                      <a:blip r:embed="rId6"/>
                      <a:stretch>
                        <a:fillRect/>
                      </a:stretch>
                    </p:blipFill>
                    <p:spPr>
                      <a:xfrm>
                        <a:off x="4954499" y="2231376"/>
                        <a:ext cx="533399" cy="63817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281266" y="2189154"/>
          <a:ext cx="219075" cy="552450"/>
        </p:xfrm>
        <a:graphic>
          <a:graphicData uri="http://schemas.openxmlformats.org/presentationml/2006/ole">
            <mc:AlternateContent xmlns:mc="http://schemas.openxmlformats.org/markup-compatibility/2006">
              <mc:Choice xmlns:v="urn:schemas-microsoft-com:vml" Requires="v">
                <p:oleObj spid="_x0000_s39939" name="Equation" r:id="rId7" imgW="5791200" imgH="14630400" progId="">
                  <p:embed/>
                </p:oleObj>
              </mc:Choice>
              <mc:Fallback>
                <p:oleObj name="Equation" r:id="rId7" imgW="5791200" imgH="14630400" progId="">
                  <p:embed/>
                  <p:pic>
                    <p:nvPicPr>
                      <p:cNvPr id="0" name="图片 39938"/>
                      <p:cNvPicPr>
                        <a:picLocks noChangeAspect="1"/>
                      </p:cNvPicPr>
                      <p:nvPr/>
                    </p:nvPicPr>
                    <p:blipFill>
                      <a:blip r:embed="rId8"/>
                      <a:stretch>
                        <a:fillRect/>
                      </a:stretch>
                    </p:blipFill>
                    <p:spPr>
                      <a:xfrm>
                        <a:off x="8281266" y="2189154"/>
                        <a:ext cx="219075" cy="55245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296000" y="4135783"/>
          <a:ext cx="514350" cy="590550"/>
        </p:xfrm>
        <a:graphic>
          <a:graphicData uri="http://schemas.openxmlformats.org/presentationml/2006/ole">
            <mc:AlternateContent xmlns:mc="http://schemas.openxmlformats.org/markup-compatibility/2006">
              <mc:Choice xmlns:v="urn:schemas-microsoft-com:vml" Requires="v">
                <p:oleObj spid="_x0000_s39940" name="Equation" r:id="rId9" imgW="13716000" imgH="15544800" progId="">
                  <p:embed/>
                </p:oleObj>
              </mc:Choice>
              <mc:Fallback>
                <p:oleObj name="Equation" r:id="rId9" imgW="13716000" imgH="15544800" progId="">
                  <p:embed/>
                  <p:pic>
                    <p:nvPicPr>
                      <p:cNvPr id="0" name="图片 39939"/>
                      <p:cNvPicPr>
                        <a:picLocks noChangeAspect="1"/>
                      </p:cNvPicPr>
                      <p:nvPr/>
                    </p:nvPicPr>
                    <p:blipFill>
                      <a:blip r:embed="rId10"/>
                      <a:stretch>
                        <a:fillRect/>
                      </a:stretch>
                    </p:blipFill>
                    <p:spPr>
                      <a:xfrm>
                        <a:off x="4296000" y="4135783"/>
                        <a:ext cx="514350" cy="5905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281266" y="4119921"/>
          <a:ext cx="819149" cy="552449"/>
        </p:xfrm>
        <a:graphic>
          <a:graphicData uri="http://schemas.openxmlformats.org/presentationml/2006/ole">
            <mc:AlternateContent xmlns:mc="http://schemas.openxmlformats.org/markup-compatibility/2006">
              <mc:Choice xmlns:v="urn:schemas-microsoft-com:vml" Requires="v">
                <p:oleObj spid="_x0000_s39941" name="Equation" r:id="rId11" imgW="21640800" imgH="14630400" progId="">
                  <p:embed/>
                </p:oleObj>
              </mc:Choice>
              <mc:Fallback>
                <p:oleObj name="Equation" r:id="rId11" imgW="21640800" imgH="14630400" progId="">
                  <p:embed/>
                  <p:pic>
                    <p:nvPicPr>
                      <p:cNvPr id="0" name="图片 39940"/>
                      <p:cNvPicPr>
                        <a:picLocks noChangeAspect="1"/>
                      </p:cNvPicPr>
                      <p:nvPr/>
                    </p:nvPicPr>
                    <p:blipFill>
                      <a:blip r:embed="rId12"/>
                      <a:stretch>
                        <a:fillRect/>
                      </a:stretch>
                    </p:blipFill>
                    <p:spPr>
                      <a:xfrm>
                        <a:off x="8281266" y="4119921"/>
                        <a:ext cx="819149"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275798"/>
        </p:xfrm>
        <a:graphic>
          <a:graphicData uri="http://schemas.openxmlformats.org/drawingml/2006/table">
            <a:tbl>
              <a:tblPr/>
              <a:tblGrid>
                <a:gridCol w="3756000"/>
                <a:gridCol w="3756000"/>
                <a:gridCol w="3756000"/>
              </a:tblGrid>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受力特点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轨道半径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1666607">
                <a:tc>
                  <a:txBody>
                    <a:bodyPr/>
                    <a:lstStyle/>
                    <a:p>
                      <a:pPr eaLnBrk="0" latinLnBrk="1" hangingPunct="0">
                        <a:lnSpc>
                          <a:spcPct val="150000"/>
                        </a:lnSpc>
                        <a:spcBef>
                          <a:spcPts val="0"/>
                        </a:spcBef>
                      </a:pPr>
                      <a:r>
                        <a:rPr lang="zh-CN" altLang="en-US" sz="4670" kern="0" spc="6880" dirty="0" smtClean="0">
                          <a:solidFill>
                            <a:srgbClr val="000000"/>
                          </a:solidFill>
                          <a:latin typeface="Times New Roman" panose="02020603050405020304" pitchFamily="65" charset="-122"/>
                          <a:ea typeface="华文细黑" panose="02010600040101010101" pitchFamily="65" charset="-122"/>
                        </a:rPr>
                        <a:t> </a:t>
                      </a:r>
                      <a:endParaRPr lang="zh-CN" altLang="en-US" sz="4670" kern="0" spc="688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80"/>
                        </a:spcBef>
                      </a:pPr>
                      <a:r>
                        <a:rPr lang="zh-CN" altLang="en-US" sz="2720" kern="0" spc="132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2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45</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280"/>
                        </a:spcBef>
                      </a:pPr>
                      <a:r>
                        <a:rPr lang="zh-CN" altLang="en-US" sz="3475" kern="0" spc="252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2755" kern="0" spc="19"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L</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5" name="图片 5" descr="textimage20.jpeg"/>
          <p:cNvPicPr>
            <a:picLocks noChangeAspect="1"/>
          </p:cNvPicPr>
          <p:nvPr/>
        </p:nvPicPr>
        <p:blipFill>
          <a:blip r:embed="rId1"/>
          <a:stretch>
            <a:fillRect/>
          </a:stretch>
        </p:blipFill>
        <p:spPr>
          <a:xfrm>
            <a:off x="540000" y="1952187"/>
            <a:ext cx="1466850" cy="1362075"/>
          </a:xfrm>
          <a:prstGeom prst="rect">
            <a:avLst/>
          </a:prstGeom>
        </p:spPr>
      </p:pic>
      <p:graphicFrame>
        <p:nvGraphicFramePr>
          <p:cNvPr id="12" name="对象 11"/>
          <p:cNvGraphicFramePr>
            <a:graphicFrameLocks noChangeAspect="1"/>
          </p:cNvGraphicFramePr>
          <p:nvPr/>
        </p:nvGraphicFramePr>
        <p:xfrm>
          <a:off x="4296000" y="1956949"/>
          <a:ext cx="514350" cy="590550"/>
        </p:xfrm>
        <a:graphic>
          <a:graphicData uri="http://schemas.openxmlformats.org/presentationml/2006/ole">
            <mc:AlternateContent xmlns:mc="http://schemas.openxmlformats.org/markup-compatibility/2006">
              <mc:Choice xmlns:v="urn:schemas-microsoft-com:vml" Requires="v">
                <p:oleObj spid="_x0000_s40961" name="Equation" r:id="rId2" imgW="13716000" imgH="15544800" progId="">
                  <p:embed/>
                </p:oleObj>
              </mc:Choice>
              <mc:Fallback>
                <p:oleObj name="Equation" r:id="rId2" imgW="13716000" imgH="15544800" progId="">
                  <p:embed/>
                  <p:pic>
                    <p:nvPicPr>
                      <p:cNvPr id="0" name="图片 40960"/>
                      <p:cNvPicPr>
                        <a:picLocks noChangeAspect="1"/>
                      </p:cNvPicPr>
                      <p:nvPr/>
                    </p:nvPicPr>
                    <p:blipFill>
                      <a:blip r:embed="rId3"/>
                      <a:stretch>
                        <a:fillRect/>
                      </a:stretch>
                    </p:blipFill>
                    <p:spPr>
                      <a:xfrm>
                        <a:off x="4296000" y="1956949"/>
                        <a:ext cx="514350" cy="59055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296000" y="2701597"/>
          <a:ext cx="762000" cy="809625"/>
        </p:xfrm>
        <a:graphic>
          <a:graphicData uri="http://schemas.openxmlformats.org/presentationml/2006/ole">
            <mc:AlternateContent xmlns:mc="http://schemas.openxmlformats.org/markup-compatibility/2006">
              <mc:Choice xmlns:v="urn:schemas-microsoft-com:vml" Requires="v">
                <p:oleObj spid="_x0000_s40962" name="Equation" r:id="rId4" imgW="20116800" imgH="21336000" progId="">
                  <p:embed/>
                </p:oleObj>
              </mc:Choice>
              <mc:Fallback>
                <p:oleObj name="Equation" r:id="rId4" imgW="20116800" imgH="21336000" progId="">
                  <p:embed/>
                  <p:pic>
                    <p:nvPicPr>
                      <p:cNvPr id="0" name="图片 40961"/>
                      <p:cNvPicPr>
                        <a:picLocks noChangeAspect="1"/>
                      </p:cNvPicPr>
                      <p:nvPr/>
                    </p:nvPicPr>
                    <p:blipFill>
                      <a:blip r:embed="rId5"/>
                      <a:stretch>
                        <a:fillRect/>
                      </a:stretch>
                    </p:blipFill>
                    <p:spPr>
                      <a:xfrm>
                        <a:off x="4296000" y="2701597"/>
                        <a:ext cx="762000" cy="8096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8281266" y="1920071"/>
          <a:ext cx="352424" cy="600074"/>
        </p:xfrm>
        <a:graphic>
          <a:graphicData uri="http://schemas.openxmlformats.org/presentationml/2006/ole">
            <mc:AlternateContent xmlns:mc="http://schemas.openxmlformats.org/markup-compatibility/2006">
              <mc:Choice xmlns:v="urn:schemas-microsoft-com:vml" Requires="v">
                <p:oleObj spid="_x0000_s40963" name="Equation" r:id="rId6" imgW="9448800" imgH="15849600" progId="">
                  <p:embed/>
                </p:oleObj>
              </mc:Choice>
              <mc:Fallback>
                <p:oleObj name="Equation" r:id="rId6" imgW="9448800" imgH="15849600" progId="">
                  <p:embed/>
                  <p:pic>
                    <p:nvPicPr>
                      <p:cNvPr id="0" name="图片 40962"/>
                      <p:cNvPicPr>
                        <a:picLocks noChangeAspect="1"/>
                      </p:cNvPicPr>
                      <p:nvPr/>
                    </p:nvPicPr>
                    <p:blipFill>
                      <a:blip r:embed="rId7"/>
                      <a:stretch>
                        <a:fillRect/>
                      </a:stretch>
                    </p:blipFill>
                    <p:spPr>
                      <a:xfrm>
                        <a:off x="8281266" y="1920071"/>
                        <a:ext cx="352424" cy="600074"/>
                      </a:xfrm>
                      <a:prstGeom prst="rect">
                        <a:avLst/>
                      </a:prstGeom>
                      <a:noFill/>
                      <a:ln w="9525">
                        <a:noFill/>
                      </a:ln>
                    </p:spPr>
                  </p:pic>
                </p:oleObj>
              </mc:Fallback>
            </mc:AlternateContent>
          </a:graphicData>
        </a:graphic>
      </p:graphicFrame>
      <p:graphicFrame>
        <p:nvGraphicFramePr>
          <p:cNvPr id="15" name="表格 2"/>
          <p:cNvGraphicFramePr>
            <a:graphicFrameLocks noGrp="1"/>
          </p:cNvGraphicFramePr>
          <p:nvPr/>
        </p:nvGraphicFramePr>
        <p:xfrm>
          <a:off x="468000" y="3541629"/>
          <a:ext cx="11268000" cy="1904731"/>
        </p:xfrm>
        <a:graphic>
          <a:graphicData uri="http://schemas.openxmlformats.org/drawingml/2006/table">
            <a:tbl>
              <a:tblPr/>
              <a:tblGrid>
                <a:gridCol w="3756000"/>
                <a:gridCol w="3756000"/>
                <a:gridCol w="3756000"/>
              </a:tblGrid>
              <a:tr h="1904731">
                <a:tc>
                  <a:txBody>
                    <a:bodyPr/>
                    <a:lstStyle/>
                    <a:p>
                      <a:pPr eaLnBrk="0" latinLnBrk="1" hangingPunct="0">
                        <a:lnSpc>
                          <a:spcPct val="150000"/>
                        </a:lnSpc>
                        <a:spcBef>
                          <a:spcPts val="0"/>
                        </a:spcBef>
                      </a:pPr>
                      <a:r>
                        <a:rPr lang="zh-CN" altLang="en-US" sz="3835" kern="0" spc="8166" dirty="0" smtClean="0">
                          <a:solidFill>
                            <a:srgbClr val="000000"/>
                          </a:solidFill>
                          <a:latin typeface="Times New Roman" panose="02020603050405020304" pitchFamily="65" charset="-122"/>
                          <a:ea typeface="华文细黑" panose="02010600040101010101" pitchFamily="65" charset="-122"/>
                        </a:rPr>
                        <a:t> </a:t>
                      </a:r>
                      <a:endParaRPr lang="zh-CN" altLang="en-US" sz="3835" kern="0" spc="8166"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500"/>
                        </a:spcBef>
                      </a:pPr>
                      <a:r>
                        <a:rPr lang="zh-CN" altLang="en-US" sz="2575" kern="0" spc="1474"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2 </a:t>
                      </a:r>
                      <a:r>
                        <a:rPr lang="zh-CN" altLang="en-US" sz="2010" i="1" kern="0" dirty="0" smtClean="0">
                          <a:solidFill>
                            <a:srgbClr val="000000"/>
                          </a:solidFill>
                          <a:latin typeface="Times New Roman" panose="02020603050405020304" pitchFamily="65" charset="-122"/>
                          <a:ea typeface="华文细黑" panose="02010600040101010101" pitchFamily="65" charset="-122"/>
                        </a:rPr>
                        <a:t>cos</a:t>
                      </a:r>
                      <a:r>
                        <a:rPr lang="zh-CN" altLang="en-US" sz="2010" kern="0" dirty="0" smtClean="0">
                          <a:solidFill>
                            <a:srgbClr val="000000"/>
                          </a:solidFill>
                          <a:latin typeface="Times New Roman" panose="02020603050405020304" pitchFamily="65" charset="-122"/>
                          <a:ea typeface="华文细黑" panose="02010600040101010101" pitchFamily="65" charset="-122"/>
                        </a:rPr>
                        <a:t> 30</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500"/>
                        </a:spcBef>
                      </a:pPr>
                      <a:r>
                        <a:rPr lang="zh-CN" altLang="en-US" sz="3960" kern="0" spc="286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n</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r=</a:t>
                      </a:r>
                      <a:r>
                        <a:rPr lang="zh-CN" altLang="en-US" sz="2470" kern="0" spc="3978" dirty="0" smtClean="0">
                          <a:solidFill>
                            <a:srgbClr val="000000"/>
                          </a:solidFill>
                          <a:latin typeface="Times New Roman" panose="02020603050405020304" pitchFamily="65" charset="-122"/>
                          <a:ea typeface="华文细黑" panose="02010600040101010101" pitchFamily="65" charset="-122"/>
                        </a:rPr>
                        <a:t> </a:t>
                      </a:r>
                      <a:endParaRPr lang="zh-CN" altLang="en-US" sz="2470" kern="0" spc="3978"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16" name="图片 3" descr="textimage21.jpeg"/>
          <p:cNvPicPr>
            <a:picLocks noChangeAspect="1"/>
          </p:cNvPicPr>
          <p:nvPr/>
        </p:nvPicPr>
        <p:blipFill>
          <a:blip r:embed="rId8"/>
          <a:stretch>
            <a:fillRect/>
          </a:stretch>
        </p:blipFill>
        <p:spPr>
          <a:xfrm>
            <a:off x="540000" y="3719127"/>
            <a:ext cx="1524000" cy="1514474"/>
          </a:xfrm>
          <a:prstGeom prst="rect">
            <a:avLst/>
          </a:prstGeom>
        </p:spPr>
      </p:pic>
      <p:graphicFrame>
        <p:nvGraphicFramePr>
          <p:cNvPr id="17" name="对象 16"/>
          <p:cNvGraphicFramePr>
            <a:graphicFrameLocks noChangeAspect="1"/>
          </p:cNvGraphicFramePr>
          <p:nvPr/>
        </p:nvGraphicFramePr>
        <p:xfrm>
          <a:off x="4296000" y="3713272"/>
          <a:ext cx="514350" cy="590550"/>
        </p:xfrm>
        <a:graphic>
          <a:graphicData uri="http://schemas.openxmlformats.org/presentationml/2006/ole">
            <mc:AlternateContent xmlns:mc="http://schemas.openxmlformats.org/markup-compatibility/2006">
              <mc:Choice xmlns:v="urn:schemas-microsoft-com:vml" Requires="v">
                <p:oleObj spid="_x0000_s40964" name="Equation" r:id="rId9" imgW="13716000" imgH="15544800" progId="">
                  <p:embed/>
                </p:oleObj>
              </mc:Choice>
              <mc:Fallback>
                <p:oleObj name="Equation" r:id="rId9" imgW="13716000" imgH="15544800" progId="">
                  <p:embed/>
                  <p:pic>
                    <p:nvPicPr>
                      <p:cNvPr id="0" name="图片 40963"/>
                      <p:cNvPicPr>
                        <a:picLocks noChangeAspect="1"/>
                      </p:cNvPicPr>
                      <p:nvPr/>
                    </p:nvPicPr>
                    <p:blipFill>
                      <a:blip r:embed="rId10"/>
                      <a:stretch>
                        <a:fillRect/>
                      </a:stretch>
                    </p:blipFill>
                    <p:spPr>
                      <a:xfrm>
                        <a:off x="4296000" y="3713272"/>
                        <a:ext cx="514350" cy="59055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4296000" y="4500426"/>
          <a:ext cx="866775" cy="1047749"/>
        </p:xfrm>
        <a:graphic>
          <a:graphicData uri="http://schemas.openxmlformats.org/presentationml/2006/ole">
            <mc:AlternateContent xmlns:mc="http://schemas.openxmlformats.org/markup-compatibility/2006">
              <mc:Choice xmlns:v="urn:schemas-microsoft-com:vml" Requires="v">
                <p:oleObj spid="_x0000_s40965" name="Equation" r:id="rId11" imgW="22860000" imgH="27736800" progId="">
                  <p:embed/>
                </p:oleObj>
              </mc:Choice>
              <mc:Fallback>
                <p:oleObj name="Equation" r:id="rId11" imgW="22860000" imgH="27736800" progId="">
                  <p:embed/>
                  <p:pic>
                    <p:nvPicPr>
                      <p:cNvPr id="0" name="图片 40964"/>
                      <p:cNvPicPr>
                        <a:picLocks noChangeAspect="1"/>
                      </p:cNvPicPr>
                      <p:nvPr/>
                    </p:nvPicPr>
                    <p:blipFill>
                      <a:blip r:embed="rId12"/>
                      <a:stretch>
                        <a:fillRect/>
                      </a:stretch>
                    </p:blipFill>
                    <p:spPr>
                      <a:xfrm>
                        <a:off x="4296000" y="4500426"/>
                        <a:ext cx="866775" cy="1047749"/>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8281266" y="3697410"/>
          <a:ext cx="819149" cy="552449"/>
        </p:xfrm>
        <a:graphic>
          <a:graphicData uri="http://schemas.openxmlformats.org/presentationml/2006/ole">
            <mc:AlternateContent xmlns:mc="http://schemas.openxmlformats.org/markup-compatibility/2006">
              <mc:Choice xmlns:v="urn:schemas-microsoft-com:vml" Requires="v">
                <p:oleObj spid="_x0000_s40966" name="Equation" r:id="rId13" imgW="21640800" imgH="14630400" progId="">
                  <p:embed/>
                </p:oleObj>
              </mc:Choice>
              <mc:Fallback>
                <p:oleObj name="Equation" r:id="rId13" imgW="21640800" imgH="14630400" progId="">
                  <p:embed/>
                  <p:pic>
                    <p:nvPicPr>
                      <p:cNvPr id="0" name="图片 40965"/>
                      <p:cNvPicPr>
                        <a:picLocks noChangeAspect="1"/>
                      </p:cNvPicPr>
                      <p:nvPr/>
                    </p:nvPicPr>
                    <p:blipFill>
                      <a:blip r:embed="rId14"/>
                      <a:stretch>
                        <a:fillRect/>
                      </a:stretch>
                    </p:blipFill>
                    <p:spPr>
                      <a:xfrm>
                        <a:off x="8281266" y="3697410"/>
                        <a:ext cx="819149" cy="55244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07991"/>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b="1" dirty="0"/>
          </a:p>
        </p:txBody>
      </p:sp>
      <p:sp>
        <p:nvSpPr>
          <p:cNvPr id="3" name="TextBox 2"/>
          <p:cNvSpPr txBox="1"/>
          <p:nvPr/>
        </p:nvSpPr>
        <p:spPr>
          <a:xfrm>
            <a:off x="468000" y="1279880"/>
            <a:ext cx="11831400" cy="391376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(2024届福建部分地市三模)</a:t>
            </a:r>
            <a:r>
              <a:rPr lang="zh-CN" altLang="en-US" sz="2410" kern="0" dirty="0" smtClean="0">
                <a:solidFill>
                  <a:srgbClr val="000000"/>
                </a:solidFill>
                <a:latin typeface="Times New Roman" panose="02020603050405020304" pitchFamily="65" charset="-122"/>
                <a:ea typeface="华文细黑" panose="02010600040101010101" pitchFamily="65" charset="-122"/>
              </a:rPr>
              <a:t>(多选)科学家最近发现了一个双星系统,由质量约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为0.74</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为太阳质量)的致密白矮星与质量约为0.33</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的热亚矮星两颗恒星组成。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它们的轨道平面几乎与地球的观测平面重合,用望远镜观测,发现双星系统的亮度周期</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性地变暗和变亮,这是因为两个星体周期性地互相遮挡。某次观测记录该双星系统的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亮度随时间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的变化情况如图所示,亮度可用“星等”进行描述,图中实线为实验数据经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最佳拟合得到的正弦曲线。已知太阳质量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30</a:t>
            </a:r>
            <a:r>
              <a:rPr lang="zh-CN" altLang="en-US" sz="2410" kern="0" dirty="0" smtClean="0">
                <a:solidFill>
                  <a:srgbClr val="000000"/>
                </a:solidFill>
                <a:latin typeface="Times New Roman" panose="02020603050405020304" pitchFamily="65" charset="-122"/>
                <a:ea typeface="华文细黑" panose="02010600040101010101" pitchFamily="65" charset="-122"/>
              </a:rPr>
              <a:t> kg,引力常量</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=6.67</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-11</a:t>
            </a:r>
            <a:r>
              <a:rPr lang="zh-CN" altLang="en-US" sz="2410" kern="0" dirty="0" smtClean="0">
                <a:solidFill>
                  <a:srgbClr val="000000"/>
                </a:solidFill>
                <a:latin typeface="Times New Roman" panose="02020603050405020304" pitchFamily="65" charset="-122"/>
                <a:ea typeface="华文细黑" panose="02010600040101010101" pitchFamily="65" charset="-122"/>
              </a:rPr>
              <a:t> N·m</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kg</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0600" kern="0" spc="58175"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29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A.该双星系统的运转周期约为615 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B.该双星系统的运转周期约为1 230 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C.两星体之间的距离约为1.8</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D.两星体之间的距离约为1.8</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10</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8</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endParaRPr lang="zh-CN" altLang="en-US"/>
          </a:p>
        </p:txBody>
      </p:sp>
      <p:pic>
        <p:nvPicPr>
          <p:cNvPr id="3" name="图片 3" descr="textimage22.jpeg"/>
          <p:cNvPicPr>
            <a:picLocks noChangeAspect="1"/>
          </p:cNvPicPr>
          <p:nvPr/>
        </p:nvPicPr>
        <p:blipFill>
          <a:blip r:embed="rId1"/>
          <a:stretch>
            <a:fillRect/>
          </a:stretch>
        </p:blipFill>
        <p:spPr>
          <a:xfrm>
            <a:off x="2655070" y="1134253"/>
            <a:ext cx="6590072" cy="2148780"/>
          </a:xfrm>
          <a:prstGeom prst="rect">
            <a:avLst/>
          </a:prstGeom>
        </p:spPr>
      </p:pic>
      <p:sp>
        <p:nvSpPr>
          <p:cNvPr id="4" name="文本框 3"/>
          <p:cNvSpPr txBox="1"/>
          <p:nvPr/>
        </p:nvSpPr>
        <p:spPr>
          <a:xfrm>
            <a:off x="467995" y="5939790"/>
            <a:ext cx="6083300" cy="461645"/>
          </a:xfrm>
          <a:prstGeom prst="rect">
            <a:avLst/>
          </a:prstGeom>
          <a:noFill/>
        </p:spPr>
        <p:txBody>
          <a:bodyPr wrap="square" rtlCol="0" anchor="t">
            <a:spAutoFit/>
          </a:bodyPr>
          <a:p>
            <a:r>
              <a:rPr lang="zh-CN" altLang="en-US" sz="2410" b="1" kern="0" dirty="0" smtClean="0">
                <a:solidFill>
                  <a:srgbClr val="DE0000"/>
                </a:solidFill>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C00000"/>
                </a:solidFill>
                <a:latin typeface="Times New Roman" panose="02020603050405020304" pitchFamily="65" charset="-122"/>
                <a:ea typeface="楷体_GB2312" pitchFamily="65" charset="-122"/>
                <a:sym typeface="+mn-ea"/>
              </a:rPr>
              <a:t>BD</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90" y="562610"/>
            <a:ext cx="11689080" cy="323850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DE0000"/>
                </a:solidFill>
                <a:ea typeface="微软雅黑" panose="020B0503020204020204" pitchFamily="34" charset="-122"/>
              </a:rPr>
              <a:t>解析</a:t>
            </a:r>
            <a:r>
              <a:rPr lang="en-US" altLang="zh-CN" sz="2410" b="1" kern="0" dirty="0" smtClean="0">
                <a:solidFill>
                  <a:srgbClr val="DE0000"/>
                </a:solidFill>
                <a:ea typeface="微软雅黑" panose="020B0503020204020204" pitchFamily="34" charset="-122"/>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由“星等”随时间变化规律图像可得该双星系统的亮度变化的周期约为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'=615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则该双星系统的运转周期约为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'=1 230 s,</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A错误,B正确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。设两星体之间的距离为</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,由万有引力提供向心力可得</a:t>
            </a:r>
            <a:r>
              <a:rPr lang="zh-CN" altLang="en-US" sz="3045" kern="0" spc="14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=0.74</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3220" kern="0" spc="75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45" kern="0" spc="1420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=0.33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135" kern="0" spc="83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,又因为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80" kern="0" spc="1916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≈1.8×10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8</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a:t>
            </a:r>
            <a:endParaRPr lang="zh-CN" altLang="en-US" dirty="0">
              <a:solidFill>
                <a:srgbClr val="C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50"/>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384725" y="1772993"/>
          <a:ext cx="2190750" cy="657224"/>
        </p:xfrm>
        <a:graphic>
          <a:graphicData uri="http://schemas.openxmlformats.org/presentationml/2006/ole">
            <mc:AlternateContent xmlns:mc="http://schemas.openxmlformats.org/markup-compatibility/2006">
              <mc:Choice xmlns:v="urn:schemas-microsoft-com:vml" Requires="v">
                <p:oleObj spid="_x0000_s41985" name="Equation" r:id="rId1" imgW="57912000" imgH="17373600" progId="">
                  <p:embed/>
                </p:oleObj>
              </mc:Choice>
              <mc:Fallback>
                <p:oleObj name="Equation" r:id="rId1" imgW="57912000" imgH="17373600" progId="">
                  <p:embed/>
                  <p:pic>
                    <p:nvPicPr>
                      <p:cNvPr id="0" name="图片 41984"/>
                      <p:cNvPicPr>
                        <a:picLocks noChangeAspect="1"/>
                      </p:cNvPicPr>
                      <p:nvPr/>
                    </p:nvPicPr>
                    <p:blipFill>
                      <a:blip r:embed="rId2"/>
                      <a:stretch>
                        <a:fillRect/>
                      </a:stretch>
                    </p:blipFill>
                    <p:spPr>
                      <a:xfrm>
                        <a:off x="4384725" y="1772993"/>
                        <a:ext cx="219075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587964" y="1735153"/>
          <a:ext cx="504825" cy="695325"/>
        </p:xfrm>
        <a:graphic>
          <a:graphicData uri="http://schemas.openxmlformats.org/presentationml/2006/ole">
            <mc:AlternateContent xmlns:mc="http://schemas.openxmlformats.org/markup-compatibility/2006">
              <mc:Choice xmlns:v="urn:schemas-microsoft-com:vml" Requires="v">
                <p:oleObj spid="_x0000_s41986" name="Equation" r:id="rId3" imgW="13411200" imgH="18288000" progId="">
                  <p:embed/>
                </p:oleObj>
              </mc:Choice>
              <mc:Fallback>
                <p:oleObj name="Equation" r:id="rId3" imgW="13411200" imgH="18288000" progId="">
                  <p:embed/>
                  <p:pic>
                    <p:nvPicPr>
                      <p:cNvPr id="0" name="图片 41985"/>
                      <p:cNvPicPr>
                        <a:picLocks noChangeAspect="1"/>
                      </p:cNvPicPr>
                      <p:nvPr/>
                    </p:nvPicPr>
                    <p:blipFill>
                      <a:blip r:embed="rId4"/>
                      <a:stretch>
                        <a:fillRect/>
                      </a:stretch>
                    </p:blipFill>
                    <p:spPr>
                      <a:xfrm>
                        <a:off x="7587964" y="1735153"/>
                        <a:ext cx="504825" cy="6953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359918" y="1772993"/>
          <a:ext cx="2190749" cy="657224"/>
        </p:xfrm>
        <a:graphic>
          <a:graphicData uri="http://schemas.openxmlformats.org/presentationml/2006/ole">
            <mc:AlternateContent xmlns:mc="http://schemas.openxmlformats.org/markup-compatibility/2006">
              <mc:Choice xmlns:v="urn:schemas-microsoft-com:vml" Requires="v">
                <p:oleObj spid="_x0000_s41987" name="Equation" r:id="rId5" imgW="57912000" imgH="17373600" progId="">
                  <p:embed/>
                </p:oleObj>
              </mc:Choice>
              <mc:Fallback>
                <p:oleObj name="Equation" r:id="rId5" imgW="57912000" imgH="17373600" progId="">
                  <p:embed/>
                  <p:pic>
                    <p:nvPicPr>
                      <p:cNvPr id="0" name="图片 41986"/>
                      <p:cNvPicPr>
                        <a:picLocks noChangeAspect="1"/>
                      </p:cNvPicPr>
                      <p:nvPr/>
                    </p:nvPicPr>
                    <p:blipFill>
                      <a:blip r:embed="rId6"/>
                      <a:stretch>
                        <a:fillRect/>
                      </a:stretch>
                    </p:blipFill>
                    <p:spPr>
                      <a:xfrm>
                        <a:off x="8359918" y="1772993"/>
                        <a:ext cx="21907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8000" y="2550884"/>
          <a:ext cx="504825" cy="695324"/>
        </p:xfrm>
        <a:graphic>
          <a:graphicData uri="http://schemas.openxmlformats.org/presentationml/2006/ole">
            <mc:AlternateContent xmlns:mc="http://schemas.openxmlformats.org/markup-compatibility/2006">
              <mc:Choice xmlns:v="urn:schemas-microsoft-com:vml" Requires="v">
                <p:oleObj spid="_x0000_s41988" name="Equation" r:id="rId7" imgW="13411200" imgH="18288000" progId="">
                  <p:embed/>
                </p:oleObj>
              </mc:Choice>
              <mc:Fallback>
                <p:oleObj name="Equation" r:id="rId7" imgW="13411200" imgH="18288000" progId="">
                  <p:embed/>
                  <p:pic>
                    <p:nvPicPr>
                      <p:cNvPr id="0" name="图片 41987"/>
                      <p:cNvPicPr>
                        <a:picLocks noChangeAspect="1"/>
                      </p:cNvPicPr>
                      <p:nvPr/>
                    </p:nvPicPr>
                    <p:blipFill>
                      <a:blip r:embed="rId8"/>
                      <a:stretch>
                        <a:fillRect/>
                      </a:stretch>
                    </p:blipFill>
                    <p:spPr>
                      <a:xfrm>
                        <a:off x="468000" y="2550884"/>
                        <a:ext cx="504825"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93880" y="2503891"/>
          <a:ext cx="2876550" cy="771524"/>
        </p:xfrm>
        <a:graphic>
          <a:graphicData uri="http://schemas.openxmlformats.org/presentationml/2006/ole">
            <mc:AlternateContent xmlns:mc="http://schemas.openxmlformats.org/markup-compatibility/2006">
              <mc:Choice xmlns:v="urn:schemas-microsoft-com:vml" Requires="v">
                <p:oleObj spid="_x0000_s41989" name="Equation" r:id="rId9" imgW="76200000" imgH="20421600" progId="">
                  <p:embed/>
                </p:oleObj>
              </mc:Choice>
              <mc:Fallback>
                <p:oleObj name="Equation" r:id="rId9" imgW="76200000" imgH="20421600" progId="">
                  <p:embed/>
                  <p:pic>
                    <p:nvPicPr>
                      <p:cNvPr id="0" name="图片 41988"/>
                      <p:cNvPicPr>
                        <a:picLocks noChangeAspect="1"/>
                      </p:cNvPicPr>
                      <p:nvPr/>
                    </p:nvPicPr>
                    <p:blipFill>
                      <a:blip r:embed="rId10"/>
                      <a:stretch>
                        <a:fillRect/>
                      </a:stretch>
                    </p:blipFill>
                    <p:spPr>
                      <a:xfrm>
                        <a:off x="4693880" y="2503891"/>
                        <a:ext cx="2876550" cy="7715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463126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进</a:t>
            </a:r>
            <a:r>
              <a:rPr lang="zh-CN" altLang="en-US" sz="2410" b="1" kern="0" dirty="0" smtClean="0">
                <a:solidFill>
                  <a:srgbClr val="DE0000"/>
                </a:solidFill>
                <a:ea typeface="微软雅黑" panose="020B0503020204020204" pitchFamily="34" charset="-122"/>
              </a:rPr>
              <a:t>阶</a:t>
            </a:r>
            <a:r>
              <a:rPr lang="zh-CN" altLang="en-US" sz="2410" b="1" kern="0" dirty="0" smtClean="0">
                <a:solidFill>
                  <a:srgbClr val="C00000"/>
                </a:solidFill>
                <a:latin typeface="Times New Roman" panose="02020603050405020304" pitchFamily="65" charset="-122"/>
                <a:ea typeface="华文细黑" panose="02010600040101010101" pitchFamily="65" charset="-122"/>
              </a:rPr>
              <a:t>    (思维进阶·双星中的拉格朗日点)</a:t>
            </a:r>
            <a:r>
              <a:rPr lang="zh-CN" altLang="en-US" sz="2410" kern="0" dirty="0" smtClean="0">
                <a:solidFill>
                  <a:srgbClr val="000000"/>
                </a:solidFill>
                <a:latin typeface="Times New Roman" panose="02020603050405020304" pitchFamily="65" charset="-122"/>
                <a:ea typeface="华文细黑" panose="02010600040101010101" pitchFamily="65" charset="-122"/>
              </a:rPr>
              <a:t>两个靠得很近的天体绕着它们连线上的一点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(质心)做圆周运动,构成稳定的双星系统,双星系统运动时,其轨道平面上存在着一些特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殊的点,在这些点处,质量极小的物体(例如人造卫星)可以与两星体保持相对静止,这样</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的点被称为“拉格朗日点”。如图所示,一双星系统由质量为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构成,它们共同绕连线上的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点做匀速圆周运动,在天体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的连线上有一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个拉格朗日点</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,已知双星间的距离为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,引力常量为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做圆周运动的角速度及半径;</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点距离天体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的距离为</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的比值是多少?</a:t>
            </a:r>
            <a:endParaRPr lang="zh-CN" altLang="en-US" dirty="0"/>
          </a:p>
        </p:txBody>
      </p:sp>
      <p:graphicFrame>
        <p:nvGraphicFramePr>
          <p:cNvPr id="4" name="对象 3"/>
          <p:cNvGraphicFramePr>
            <a:graphicFrameLocks noChangeAspect="1"/>
          </p:cNvGraphicFramePr>
          <p:nvPr/>
        </p:nvGraphicFramePr>
        <p:xfrm>
          <a:off x="4244951" y="4406588"/>
          <a:ext cx="209550" cy="657225"/>
        </p:xfrm>
        <a:graphic>
          <a:graphicData uri="http://schemas.openxmlformats.org/presentationml/2006/ole">
            <mc:AlternateContent xmlns:mc="http://schemas.openxmlformats.org/markup-compatibility/2006">
              <mc:Choice xmlns:v="urn:schemas-microsoft-com:vml" Requires="v">
                <p:oleObj spid="_x0000_s43009" name="Equation" r:id="rId1" imgW="5486400" imgH="17373600" progId="">
                  <p:embed/>
                </p:oleObj>
              </mc:Choice>
              <mc:Fallback>
                <p:oleObj name="Equation" r:id="rId1" imgW="5486400" imgH="17373600" progId="">
                  <p:embed/>
                  <p:pic>
                    <p:nvPicPr>
                      <p:cNvPr id="0" name="图片 43008"/>
                      <p:cNvPicPr>
                        <a:picLocks noChangeAspect="1"/>
                      </p:cNvPicPr>
                      <p:nvPr/>
                    </p:nvPicPr>
                    <p:blipFill>
                      <a:blip r:embed="rId2"/>
                      <a:stretch>
                        <a:fillRect/>
                      </a:stretch>
                    </p:blipFill>
                    <p:spPr>
                      <a:xfrm>
                        <a:off x="4244951" y="4406588"/>
                        <a:ext cx="209550" cy="657225"/>
                      </a:xfrm>
                      <a:prstGeom prst="rect">
                        <a:avLst/>
                      </a:prstGeom>
                      <a:noFill/>
                      <a:ln w="9525">
                        <a:noFill/>
                      </a:ln>
                    </p:spPr>
                  </p:pic>
                </p:oleObj>
              </mc:Fallback>
            </mc:AlternateContent>
          </a:graphicData>
        </a:graphic>
      </p:graphicFrame>
      <p:pic>
        <p:nvPicPr>
          <p:cNvPr id="5" name="图片 3" descr="textimage23.jpeg"/>
          <p:cNvPicPr>
            <a:picLocks noChangeAspect="1"/>
          </p:cNvPicPr>
          <p:nvPr/>
        </p:nvPicPr>
        <p:blipFill>
          <a:blip r:embed="rId3"/>
          <a:stretch>
            <a:fillRect/>
          </a:stretch>
        </p:blipFill>
        <p:spPr>
          <a:xfrm>
            <a:off x="8584424" y="3335018"/>
            <a:ext cx="2200274" cy="1914524"/>
          </a:xfrm>
          <a:prstGeom prst="rect">
            <a:avLst/>
          </a:prstGeom>
        </p:spPr>
      </p:pic>
      <p:grpSp>
        <p:nvGrpSpPr>
          <p:cNvPr id="6" name="组合 5"/>
          <p:cNvGrpSpPr/>
          <p:nvPr/>
        </p:nvGrpSpPr>
        <p:grpSpPr>
          <a:xfrm>
            <a:off x="468000" y="5277657"/>
            <a:ext cx="11831400" cy="813086"/>
            <a:chOff x="468000" y="562749"/>
            <a:chExt cx="11831400" cy="813086"/>
          </a:xfrm>
        </p:grpSpPr>
        <p:sp>
          <p:nvSpPr>
            <p:cNvPr id="7" name="TextBox 2"/>
            <p:cNvSpPr txBox="1"/>
            <p:nvPr/>
          </p:nvSpPr>
          <p:spPr>
            <a:xfrm>
              <a:off x="468000" y="562749"/>
              <a:ext cx="11831400" cy="6806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350" kern="0" spc="77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000" kern="0" spc="3372"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000" kern="0" spc="21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8" name="对象 7"/>
            <p:cNvGraphicFramePr>
              <a:graphicFrameLocks noChangeAspect="1"/>
            </p:cNvGraphicFramePr>
            <p:nvPr/>
          </p:nvGraphicFramePr>
          <p:xfrm>
            <a:off x="1742800" y="642410"/>
            <a:ext cx="1409700" cy="733425"/>
          </p:xfrm>
          <a:graphic>
            <a:graphicData uri="http://schemas.openxmlformats.org/presentationml/2006/ole">
              <mc:AlternateContent xmlns:mc="http://schemas.openxmlformats.org/markup-compatibility/2006">
                <mc:Choice xmlns:v="urn:schemas-microsoft-com:vml" Requires="v">
                  <p:oleObj spid="_x0000_s43010" name="Equation" r:id="rId4" imgW="37185600" imgH="19507200" progId="">
                    <p:embed/>
                  </p:oleObj>
                </mc:Choice>
                <mc:Fallback>
                  <p:oleObj name="Equation" r:id="rId4" imgW="37185600" imgH="19507200" progId="">
                    <p:embed/>
                    <p:pic>
                      <p:nvPicPr>
                        <p:cNvPr id="0" name="图片 43009"/>
                        <p:cNvPicPr>
                          <a:picLocks noChangeAspect="1"/>
                        </p:cNvPicPr>
                        <p:nvPr/>
                      </p:nvPicPr>
                      <p:blipFill>
                        <a:blip r:embed="rId5"/>
                        <a:stretch>
                          <a:fillRect/>
                        </a:stretch>
                      </p:blipFill>
                      <p:spPr>
                        <a:xfrm>
                          <a:off x="1742800" y="642410"/>
                          <a:ext cx="1409700"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458500" y="688063"/>
            <a:ext cx="809625" cy="657225"/>
          </p:xfrm>
          <a:graphic>
            <a:graphicData uri="http://schemas.openxmlformats.org/presentationml/2006/ole">
              <mc:AlternateContent xmlns:mc="http://schemas.openxmlformats.org/markup-compatibility/2006">
                <mc:Choice xmlns:v="urn:schemas-microsoft-com:vml" Requires="v">
                  <p:oleObj spid="_x0000_s43011" name="Equation" r:id="rId6" imgW="21336000" imgH="17373600" progId="">
                    <p:embed/>
                  </p:oleObj>
                </mc:Choice>
                <mc:Fallback>
                  <p:oleObj name="Equation" r:id="rId6" imgW="21336000" imgH="17373600" progId="">
                    <p:embed/>
                    <p:pic>
                      <p:nvPicPr>
                        <p:cNvPr id="0" name="图片 43010"/>
                        <p:cNvPicPr>
                          <a:picLocks noChangeAspect="1"/>
                        </p:cNvPicPr>
                        <p:nvPr/>
                      </p:nvPicPr>
                      <p:blipFill>
                        <a:blip r:embed="rId7"/>
                        <a:stretch>
                          <a:fillRect/>
                        </a:stretch>
                      </p:blipFill>
                      <p:spPr>
                        <a:xfrm>
                          <a:off x="3458500" y="688063"/>
                          <a:ext cx="8096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099151" y="688063"/>
            <a:ext cx="657224" cy="657224"/>
          </p:xfrm>
          <a:graphic>
            <a:graphicData uri="http://schemas.openxmlformats.org/presentationml/2006/ole">
              <mc:AlternateContent xmlns:mc="http://schemas.openxmlformats.org/markup-compatibility/2006">
                <mc:Choice xmlns:v="urn:schemas-microsoft-com:vml" Requires="v">
                  <p:oleObj spid="_x0000_s43012" name="Equation" r:id="rId8" imgW="17373600" imgH="17373600" progId="">
                    <p:embed/>
                  </p:oleObj>
                </mc:Choice>
                <mc:Fallback>
                  <p:oleObj name="Equation" r:id="rId8" imgW="17373600" imgH="17373600" progId="">
                    <p:embed/>
                    <p:pic>
                      <p:nvPicPr>
                        <p:cNvPr id="0" name="图片 43011"/>
                        <p:cNvPicPr>
                          <a:picLocks noChangeAspect="1"/>
                        </p:cNvPicPr>
                        <p:nvPr/>
                      </p:nvPicPr>
                      <p:blipFill>
                        <a:blip r:embed="rId9"/>
                        <a:stretch>
                          <a:fillRect/>
                        </a:stretch>
                      </p:blipFill>
                      <p:spPr>
                        <a:xfrm>
                          <a:off x="5099151" y="688063"/>
                          <a:ext cx="657224" cy="657224"/>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49348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(1)(解题思路:由天体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的运动形式入手,用已知量和未知量列出提供的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向心力等于需要的向心力的表达式)设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O</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点与天体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的距离分别为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,转动的角速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,对于天体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3090" kern="0" spc="23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①,</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对于天体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可得</a:t>
            </a:r>
            <a:r>
              <a:rPr lang="zh-CN" altLang="en-US" sz="3090" kern="0" spc="23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②,</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③,联立解得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ω</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50" kern="0" spc="774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00" kern="0" spc="337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(2)(解题思路:拉格朗日点处放置的小物体做圆周运动,且角速度与天体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的角速度</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相等)</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点放置一个质量为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的极小物体,对小物体可得</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388375" y="1501319"/>
          <a:ext cx="695324" cy="657224"/>
        </p:xfrm>
        <a:graphic>
          <a:graphicData uri="http://schemas.openxmlformats.org/presentationml/2006/ole">
            <mc:AlternateContent xmlns:mc="http://schemas.openxmlformats.org/markup-compatibility/2006">
              <mc:Choice xmlns:v="urn:schemas-microsoft-com:vml" Requires="v">
                <p:oleObj spid="_x0000_s44033" name="Equation" r:id="rId1" imgW="18288000" imgH="17373600" progId="">
                  <p:embed/>
                </p:oleObj>
              </mc:Choice>
              <mc:Fallback>
                <p:oleObj name="Equation" r:id="rId1" imgW="18288000" imgH="17373600" progId="">
                  <p:embed/>
                  <p:pic>
                    <p:nvPicPr>
                      <p:cNvPr id="0" name="图片 44032"/>
                      <p:cNvPicPr>
                        <a:picLocks noChangeAspect="1"/>
                      </p:cNvPicPr>
                      <p:nvPr/>
                    </p:nvPicPr>
                    <p:blipFill>
                      <a:blip r:embed="rId2"/>
                      <a:stretch>
                        <a:fillRect/>
                      </a:stretch>
                    </p:blipFill>
                    <p:spPr>
                      <a:xfrm>
                        <a:off x="3388375" y="1501319"/>
                        <a:ext cx="6953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87689" y="2220532"/>
          <a:ext cx="695324" cy="657224"/>
        </p:xfrm>
        <a:graphic>
          <a:graphicData uri="http://schemas.openxmlformats.org/presentationml/2006/ole">
            <mc:AlternateContent xmlns:mc="http://schemas.openxmlformats.org/markup-compatibility/2006">
              <mc:Choice xmlns:v="urn:schemas-microsoft-com:vml" Requires="v">
                <p:oleObj spid="_x0000_s44034" name="Equation" r:id="rId3" imgW="18288000" imgH="17373600" progId="">
                  <p:embed/>
                </p:oleObj>
              </mc:Choice>
              <mc:Fallback>
                <p:oleObj name="Equation" r:id="rId3" imgW="18288000" imgH="17373600" progId="">
                  <p:embed/>
                  <p:pic>
                    <p:nvPicPr>
                      <p:cNvPr id="0" name="图片 44033"/>
                      <p:cNvPicPr>
                        <a:picLocks noChangeAspect="1"/>
                      </p:cNvPicPr>
                      <p:nvPr/>
                    </p:nvPicPr>
                    <p:blipFill>
                      <a:blip r:embed="rId4"/>
                      <a:stretch>
                        <a:fillRect/>
                      </a:stretch>
                    </p:blipFill>
                    <p:spPr>
                      <a:xfrm>
                        <a:off x="2487689" y="2220532"/>
                        <a:ext cx="695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955112" y="2937499"/>
          <a:ext cx="1409700" cy="733425"/>
        </p:xfrm>
        <a:graphic>
          <a:graphicData uri="http://schemas.openxmlformats.org/presentationml/2006/ole">
            <mc:AlternateContent xmlns:mc="http://schemas.openxmlformats.org/markup-compatibility/2006">
              <mc:Choice xmlns:v="urn:schemas-microsoft-com:vml" Requires="v">
                <p:oleObj spid="_x0000_s44035" name="Equation" r:id="rId5" imgW="37185600" imgH="19507200" progId="">
                  <p:embed/>
                </p:oleObj>
              </mc:Choice>
              <mc:Fallback>
                <p:oleObj name="Equation" r:id="rId5" imgW="37185600" imgH="19507200" progId="">
                  <p:embed/>
                  <p:pic>
                    <p:nvPicPr>
                      <p:cNvPr id="0" name="图片 44034"/>
                      <p:cNvPicPr>
                        <a:picLocks noChangeAspect="1"/>
                      </p:cNvPicPr>
                      <p:nvPr/>
                    </p:nvPicPr>
                    <p:blipFill>
                      <a:blip r:embed="rId6"/>
                      <a:stretch>
                        <a:fillRect/>
                      </a:stretch>
                    </p:blipFill>
                    <p:spPr>
                      <a:xfrm>
                        <a:off x="3955112" y="2937499"/>
                        <a:ext cx="1409700"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034013" y="2983153"/>
          <a:ext cx="809625" cy="657225"/>
        </p:xfrm>
        <a:graphic>
          <a:graphicData uri="http://schemas.openxmlformats.org/presentationml/2006/ole">
            <mc:AlternateContent xmlns:mc="http://schemas.openxmlformats.org/markup-compatibility/2006">
              <mc:Choice xmlns:v="urn:schemas-microsoft-com:vml" Requires="v">
                <p:oleObj spid="_x0000_s44036" name="Equation" r:id="rId7" imgW="21336000" imgH="17373600" progId="">
                  <p:embed/>
                </p:oleObj>
              </mc:Choice>
              <mc:Fallback>
                <p:oleObj name="Equation" r:id="rId7" imgW="21336000" imgH="17373600" progId="">
                  <p:embed/>
                  <p:pic>
                    <p:nvPicPr>
                      <p:cNvPr id="0" name="图片 44035"/>
                      <p:cNvPicPr>
                        <a:picLocks noChangeAspect="1"/>
                      </p:cNvPicPr>
                      <p:nvPr/>
                    </p:nvPicPr>
                    <p:blipFill>
                      <a:blip r:embed="rId8"/>
                      <a:stretch>
                        <a:fillRect/>
                      </a:stretch>
                    </p:blipFill>
                    <p:spPr>
                      <a:xfrm>
                        <a:off x="6034013" y="2983153"/>
                        <a:ext cx="809625" cy="657225"/>
                      </a:xfrm>
                      <a:prstGeom prst="rect">
                        <a:avLst/>
                      </a:prstGeom>
                      <a:noFill/>
                      <a:ln w="9525">
                        <a:noFill/>
                      </a:ln>
                    </p:spPr>
                  </p:pic>
                </p:oleObj>
              </mc:Fallback>
            </mc:AlternateContent>
          </a:graphicData>
        </a:graphic>
      </p:graphicFrame>
      <p:grpSp>
        <p:nvGrpSpPr>
          <p:cNvPr id="8" name="组合 7"/>
          <p:cNvGrpSpPr/>
          <p:nvPr/>
        </p:nvGrpSpPr>
        <p:grpSpPr>
          <a:xfrm>
            <a:off x="468000" y="5277657"/>
            <a:ext cx="11831400" cy="863661"/>
            <a:chOff x="468000" y="648000"/>
            <a:chExt cx="11831400" cy="863661"/>
          </a:xfrm>
        </p:grpSpPr>
        <p:sp>
          <p:nvSpPr>
            <p:cNvPr id="9" name="TextBox 2"/>
            <p:cNvSpPr txBox="1"/>
            <p:nvPr/>
          </p:nvSpPr>
          <p:spPr>
            <a:xfrm>
              <a:off x="468000" y="648000"/>
              <a:ext cx="11831400" cy="7580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3020" kern="0" spc="312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39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3020" kern="0" spc="-2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20" kern="0" spc="215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0" name="对象 9"/>
            <p:cNvGraphicFramePr>
              <a:graphicFrameLocks noChangeAspect="1"/>
            </p:cNvGraphicFramePr>
            <p:nvPr/>
          </p:nvGraphicFramePr>
          <p:xfrm>
            <a:off x="468000" y="797397"/>
            <a:ext cx="781050" cy="657224"/>
          </p:xfrm>
          <a:graphic>
            <a:graphicData uri="http://schemas.openxmlformats.org/presentationml/2006/ole">
              <mc:AlternateContent xmlns:mc="http://schemas.openxmlformats.org/markup-compatibility/2006">
                <mc:Choice xmlns:v="urn:schemas-microsoft-com:vml" Requires="v">
                  <p:oleObj spid="_x0000_s44037" name="Equation" r:id="rId9" imgW="20726400" imgH="17373600" progId="">
                    <p:embed/>
                  </p:oleObj>
                </mc:Choice>
                <mc:Fallback>
                  <p:oleObj name="Equation" r:id="rId9" imgW="20726400" imgH="17373600" progId="">
                    <p:embed/>
                    <p:pic>
                      <p:nvPicPr>
                        <p:cNvPr id="0" name="图片 44036"/>
                        <p:cNvPicPr>
                          <a:picLocks noChangeAspect="1"/>
                        </p:cNvPicPr>
                        <p:nvPr/>
                      </p:nvPicPr>
                      <p:blipFill>
                        <a:blip r:embed="rId10"/>
                        <a:stretch>
                          <a:fillRect/>
                        </a:stretch>
                      </p:blipFill>
                      <p:spPr>
                        <a:xfrm>
                          <a:off x="468000" y="797397"/>
                          <a:ext cx="781050"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350950" y="797286"/>
            <a:ext cx="914400" cy="714375"/>
          </p:xfrm>
          <a:graphic>
            <a:graphicData uri="http://schemas.openxmlformats.org/presentationml/2006/ole">
              <mc:AlternateContent xmlns:mc="http://schemas.openxmlformats.org/markup-compatibility/2006">
                <mc:Choice xmlns:v="urn:schemas-microsoft-com:vml" Requires="v">
                  <p:oleObj spid="_x0000_s44038" name="Equation" r:id="rId11" imgW="24079200" imgH="18897600" progId="">
                    <p:embed/>
                  </p:oleObj>
                </mc:Choice>
                <mc:Fallback>
                  <p:oleObj name="Equation" r:id="rId11" imgW="24079200" imgH="18897600" progId="">
                    <p:embed/>
                    <p:pic>
                      <p:nvPicPr>
                        <p:cNvPr id="0" name="图片 44037"/>
                        <p:cNvPicPr>
                          <a:picLocks noChangeAspect="1"/>
                        </p:cNvPicPr>
                        <p:nvPr/>
                      </p:nvPicPr>
                      <p:blipFill>
                        <a:blip r:embed="rId12"/>
                        <a:stretch>
                          <a:fillRect/>
                        </a:stretch>
                      </p:blipFill>
                      <p:spPr>
                        <a:xfrm>
                          <a:off x="1350950" y="797286"/>
                          <a:ext cx="914400"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300746" y="797397"/>
            <a:ext cx="352424" cy="657224"/>
          </p:xfrm>
          <a:graphic>
            <a:graphicData uri="http://schemas.openxmlformats.org/presentationml/2006/ole">
              <mc:AlternateContent xmlns:mc="http://schemas.openxmlformats.org/markup-compatibility/2006">
                <mc:Choice xmlns:v="urn:schemas-microsoft-com:vml" Requires="v">
                  <p:oleObj spid="_x0000_s44039" name="Equation" r:id="rId13" imgW="9448800" imgH="17373600" progId="">
                    <p:embed/>
                  </p:oleObj>
                </mc:Choice>
                <mc:Fallback>
                  <p:oleObj name="Equation" r:id="rId13" imgW="9448800" imgH="17373600" progId="">
                    <p:embed/>
                    <p:pic>
                      <p:nvPicPr>
                        <p:cNvPr id="0" name="图片 44038"/>
                        <p:cNvPicPr>
                          <a:picLocks noChangeAspect="1"/>
                        </p:cNvPicPr>
                        <p:nvPr/>
                      </p:nvPicPr>
                      <p:blipFill>
                        <a:blip r:embed="rId14"/>
                        <a:stretch>
                          <a:fillRect/>
                        </a:stretch>
                      </p:blipFill>
                      <p:spPr>
                        <a:xfrm>
                          <a:off x="4300746" y="797397"/>
                          <a:ext cx="35242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825744" y="797397"/>
            <a:ext cx="657224" cy="657224"/>
          </p:xfrm>
          <a:graphic>
            <a:graphicData uri="http://schemas.openxmlformats.org/presentationml/2006/ole">
              <mc:AlternateContent xmlns:mc="http://schemas.openxmlformats.org/markup-compatibility/2006">
                <mc:Choice xmlns:v="urn:schemas-microsoft-com:vml" Requires="v">
                  <p:oleObj spid="_x0000_s44040" name="Equation" r:id="rId15" imgW="17373600" imgH="17373600" progId="">
                    <p:embed/>
                  </p:oleObj>
                </mc:Choice>
                <mc:Fallback>
                  <p:oleObj name="Equation" r:id="rId15" imgW="17373600" imgH="17373600" progId="">
                    <p:embed/>
                    <p:pic>
                      <p:nvPicPr>
                        <p:cNvPr id="0" name="图片 44039"/>
                        <p:cNvPicPr>
                          <a:picLocks noChangeAspect="1"/>
                        </p:cNvPicPr>
                        <p:nvPr/>
                      </p:nvPicPr>
                      <p:blipFill>
                        <a:blip r:embed="rId16"/>
                        <a:stretch>
                          <a:fillRect/>
                        </a:stretch>
                      </p:blipFill>
                      <p:spPr>
                        <a:xfrm>
                          <a:off x="4825744" y="797397"/>
                          <a:ext cx="657224" cy="657224"/>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(1)671个    (2)D</a:t>
            </a:r>
            <a:endParaRPr lang="zh-CN" altLang="en-US" dirty="0"/>
          </a:p>
        </p:txBody>
      </p:sp>
      <p:sp>
        <p:nvSpPr>
          <p:cNvPr id="3" name="TextBox 2"/>
          <p:cNvSpPr txBox="1"/>
          <p:nvPr/>
        </p:nvSpPr>
        <p:spPr>
          <a:xfrm>
            <a:off x="478758" y="1248483"/>
            <a:ext cx="11831400" cy="394697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(1)已知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AU,</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火</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 AU,</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地</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=365 d,由开普勒第三定律可得</a:t>
            </a:r>
            <a:r>
              <a:rPr lang="zh-CN" altLang="en-US" sz="3525" kern="0" spc="-52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610" kern="0" spc="-6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(点拨:圆轨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0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道可以认为是一种特殊的椭圆轨道,开普勒第三定律也适用于圆轨道),解得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火</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840" kern="0" spc="268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9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≈671 d。</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(2)由</a:t>
            </a:r>
            <a:r>
              <a:rPr lang="zh-CN" altLang="en-US" sz="2955" kern="0" spc="25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3515" kern="0" spc="241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a:t>
            </a:r>
            <a:r>
              <a:rPr lang="zh-CN" altLang="en-US" sz="3125" kern="0" spc="-3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3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,则开普勒第三定律</a:t>
            </a:r>
            <a:r>
              <a:rPr lang="zh-CN" altLang="en-US" sz="3125" kern="0" spc="-352"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中的</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955" kern="0" spc="131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,因中继卫星的周</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期与地球同步卫星的周期相同,则</a:t>
            </a:r>
            <a:r>
              <a:rPr lang="zh-CN" altLang="en-US" sz="3450" kern="0" spc="60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145" kern="0" spc="-59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,D正确。</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9278436" y="1358815"/>
          <a:ext cx="380999" cy="790574"/>
        </p:xfrm>
        <a:graphic>
          <a:graphicData uri="http://schemas.openxmlformats.org/presentationml/2006/ole">
            <mc:AlternateContent xmlns:mc="http://schemas.openxmlformats.org/markup-compatibility/2006">
              <mc:Choice xmlns:v="urn:schemas-microsoft-com:vml" Requires="v">
                <p:oleObj spid="_x0000_s4097" name="Equation" r:id="rId1" imgW="10058400" imgH="21031200" progId="">
                  <p:embed/>
                </p:oleObj>
              </mc:Choice>
              <mc:Fallback>
                <p:oleObj name="Equation" r:id="rId1" imgW="10058400" imgH="21031200" progId="">
                  <p:embed/>
                  <p:pic>
                    <p:nvPicPr>
                      <p:cNvPr id="0" name="图片 4096"/>
                      <p:cNvPicPr>
                        <a:picLocks noChangeAspect="1"/>
                      </p:cNvPicPr>
                      <p:nvPr/>
                    </p:nvPicPr>
                    <p:blipFill>
                      <a:blip r:embed="rId2"/>
                      <a:stretch>
                        <a:fillRect/>
                      </a:stretch>
                    </p:blipFill>
                    <p:spPr>
                      <a:xfrm>
                        <a:off x="9278436" y="1358815"/>
                        <a:ext cx="380999" cy="7905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832009" y="1341477"/>
          <a:ext cx="380999" cy="809624"/>
        </p:xfrm>
        <a:graphic>
          <a:graphicData uri="http://schemas.openxmlformats.org/presentationml/2006/ole">
            <mc:AlternateContent xmlns:mc="http://schemas.openxmlformats.org/markup-compatibility/2006">
              <mc:Choice xmlns:v="urn:schemas-microsoft-com:vml" Requires="v">
                <p:oleObj spid="_x0000_s4098" name="Equation" r:id="rId3" imgW="10058400" imgH="21336000" progId="">
                  <p:embed/>
                </p:oleObj>
              </mc:Choice>
              <mc:Fallback>
                <p:oleObj name="Equation" r:id="rId3" imgW="10058400" imgH="21336000" progId="">
                  <p:embed/>
                  <p:pic>
                    <p:nvPicPr>
                      <p:cNvPr id="0" name="图片 4097"/>
                      <p:cNvPicPr>
                        <a:picLocks noChangeAspect="1"/>
                      </p:cNvPicPr>
                      <p:nvPr/>
                    </p:nvPicPr>
                    <p:blipFill>
                      <a:blip r:embed="rId4"/>
                      <a:stretch>
                        <a:fillRect/>
                      </a:stretch>
                    </p:blipFill>
                    <p:spPr>
                      <a:xfrm>
                        <a:off x="9832009" y="1341477"/>
                        <a:ext cx="380999" cy="8096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702698" y="2170320"/>
          <a:ext cx="828675" cy="876300"/>
        </p:xfrm>
        <a:graphic>
          <a:graphicData uri="http://schemas.openxmlformats.org/presentationml/2006/ole">
            <mc:AlternateContent xmlns:mc="http://schemas.openxmlformats.org/markup-compatibility/2006">
              <mc:Choice xmlns:v="urn:schemas-microsoft-com:vml" Requires="v">
                <p:oleObj spid="_x0000_s4099" name="Equation" r:id="rId5" imgW="21945600" imgH="23164800" progId="">
                  <p:embed/>
                </p:oleObj>
              </mc:Choice>
              <mc:Fallback>
                <p:oleObj name="Equation" r:id="rId5" imgW="21945600" imgH="23164800" progId="">
                  <p:embed/>
                  <p:pic>
                    <p:nvPicPr>
                      <p:cNvPr id="0" name="图片 4098"/>
                      <p:cNvPicPr>
                        <a:picLocks noChangeAspect="1"/>
                      </p:cNvPicPr>
                      <p:nvPr/>
                    </p:nvPicPr>
                    <p:blipFill>
                      <a:blip r:embed="rId6"/>
                      <a:stretch>
                        <a:fillRect/>
                      </a:stretch>
                    </p:blipFill>
                    <p:spPr>
                      <a:xfrm>
                        <a:off x="10702698" y="2170320"/>
                        <a:ext cx="828675" cy="8763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130800" y="3713929"/>
          <a:ext cx="695324" cy="657224"/>
        </p:xfrm>
        <a:graphic>
          <a:graphicData uri="http://schemas.openxmlformats.org/presentationml/2006/ole">
            <mc:AlternateContent xmlns:mc="http://schemas.openxmlformats.org/markup-compatibility/2006">
              <mc:Choice xmlns:v="urn:schemas-microsoft-com:vml" Requires="v">
                <p:oleObj spid="_x0000_s4100" name="Equation" r:id="rId7" imgW="18288000" imgH="17373600" progId="">
                  <p:embed/>
                </p:oleObj>
              </mc:Choice>
              <mc:Fallback>
                <p:oleObj name="Equation" r:id="rId7" imgW="18288000" imgH="17373600" progId="">
                  <p:embed/>
                  <p:pic>
                    <p:nvPicPr>
                      <p:cNvPr id="0" name="图片 4099"/>
                      <p:cNvPicPr>
                        <a:picLocks noChangeAspect="1"/>
                      </p:cNvPicPr>
                      <p:nvPr/>
                    </p:nvPicPr>
                    <p:blipFill>
                      <a:blip r:embed="rId8"/>
                      <a:stretch>
                        <a:fillRect/>
                      </a:stretch>
                    </p:blipFill>
                    <p:spPr>
                      <a:xfrm>
                        <a:off x="1130800" y="3713929"/>
                        <a:ext cx="6953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208153" y="3647291"/>
          <a:ext cx="752474" cy="781049"/>
        </p:xfrm>
        <a:graphic>
          <a:graphicData uri="http://schemas.openxmlformats.org/presentationml/2006/ole">
            <mc:AlternateContent xmlns:mc="http://schemas.openxmlformats.org/markup-compatibility/2006">
              <mc:Choice xmlns:v="urn:schemas-microsoft-com:vml" Requires="v">
                <p:oleObj spid="_x0000_s4101" name="Equation" r:id="rId9" imgW="19812000" imgH="20726400" progId="">
                  <p:embed/>
                </p:oleObj>
              </mc:Choice>
              <mc:Fallback>
                <p:oleObj name="Equation" r:id="rId9" imgW="19812000" imgH="20726400" progId="">
                  <p:embed/>
                  <p:pic>
                    <p:nvPicPr>
                      <p:cNvPr id="0" name="图片 4100"/>
                      <p:cNvPicPr>
                        <a:picLocks noChangeAspect="1"/>
                      </p:cNvPicPr>
                      <p:nvPr/>
                    </p:nvPicPr>
                    <p:blipFill>
                      <a:blip r:embed="rId10"/>
                      <a:stretch>
                        <a:fillRect/>
                      </a:stretch>
                    </p:blipFill>
                    <p:spPr>
                      <a:xfrm>
                        <a:off x="2208153" y="3647291"/>
                        <a:ext cx="752474" cy="78104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686757" y="3676089"/>
          <a:ext cx="352425" cy="695325"/>
        </p:xfrm>
        <a:graphic>
          <a:graphicData uri="http://schemas.openxmlformats.org/presentationml/2006/ole">
            <mc:AlternateContent xmlns:mc="http://schemas.openxmlformats.org/markup-compatibility/2006">
              <mc:Choice xmlns:v="urn:schemas-microsoft-com:vml" Requires="v">
                <p:oleObj spid="_x0000_s4102" name="Equation" r:id="rId11" imgW="9448800" imgH="18288000" progId="">
                  <p:embed/>
                </p:oleObj>
              </mc:Choice>
              <mc:Fallback>
                <p:oleObj name="Equation" r:id="rId11" imgW="9448800" imgH="18288000" progId="">
                  <p:embed/>
                  <p:pic>
                    <p:nvPicPr>
                      <p:cNvPr id="0" name="图片 4101"/>
                      <p:cNvPicPr>
                        <a:picLocks noChangeAspect="1"/>
                      </p:cNvPicPr>
                      <p:nvPr/>
                    </p:nvPicPr>
                    <p:blipFill>
                      <a:blip r:embed="rId12"/>
                      <a:stretch>
                        <a:fillRect/>
                      </a:stretch>
                    </p:blipFill>
                    <p:spPr>
                      <a:xfrm>
                        <a:off x="3686757" y="3676089"/>
                        <a:ext cx="352425" cy="6953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211755" y="3713929"/>
          <a:ext cx="542925" cy="657225"/>
        </p:xfrm>
        <a:graphic>
          <a:graphicData uri="http://schemas.openxmlformats.org/presentationml/2006/ole">
            <mc:AlternateContent xmlns:mc="http://schemas.openxmlformats.org/markup-compatibility/2006">
              <mc:Choice xmlns:v="urn:schemas-microsoft-com:vml" Requires="v">
                <p:oleObj spid="_x0000_s4103" name="Equation" r:id="rId13" imgW="14325600" imgH="17373600" progId="">
                  <p:embed/>
                </p:oleObj>
              </mc:Choice>
              <mc:Fallback>
                <p:oleObj name="Equation" r:id="rId13" imgW="14325600" imgH="17373600" progId="">
                  <p:embed/>
                  <p:pic>
                    <p:nvPicPr>
                      <p:cNvPr id="0" name="图片 4102"/>
                      <p:cNvPicPr>
                        <a:picLocks noChangeAspect="1"/>
                      </p:cNvPicPr>
                      <p:nvPr/>
                    </p:nvPicPr>
                    <p:blipFill>
                      <a:blip r:embed="rId14"/>
                      <a:stretch>
                        <a:fillRect/>
                      </a:stretch>
                    </p:blipFill>
                    <p:spPr>
                      <a:xfrm>
                        <a:off x="4211755" y="3713929"/>
                        <a:ext cx="54292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279180" y="3676089"/>
          <a:ext cx="352424" cy="695324"/>
        </p:xfrm>
        <a:graphic>
          <a:graphicData uri="http://schemas.openxmlformats.org/presentationml/2006/ole">
            <mc:AlternateContent xmlns:mc="http://schemas.openxmlformats.org/markup-compatibility/2006">
              <mc:Choice xmlns:v="urn:schemas-microsoft-com:vml" Requires="v">
                <p:oleObj spid="_x0000_s4104" name="Equation" r:id="rId15" imgW="9448800" imgH="18288000" progId="">
                  <p:embed/>
                </p:oleObj>
              </mc:Choice>
              <mc:Fallback>
                <p:oleObj name="Equation" r:id="rId15" imgW="9448800" imgH="18288000" progId="">
                  <p:embed/>
                  <p:pic>
                    <p:nvPicPr>
                      <p:cNvPr id="0" name="图片 4103"/>
                      <p:cNvPicPr>
                        <a:picLocks noChangeAspect="1"/>
                      </p:cNvPicPr>
                      <p:nvPr/>
                    </p:nvPicPr>
                    <p:blipFill>
                      <a:blip r:embed="rId16"/>
                      <a:stretch>
                        <a:fillRect/>
                      </a:stretch>
                    </p:blipFill>
                    <p:spPr>
                      <a:xfrm>
                        <a:off x="7279180" y="3676089"/>
                        <a:ext cx="352424" cy="6953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858031" y="3713929"/>
          <a:ext cx="542925" cy="657225"/>
        </p:xfrm>
        <a:graphic>
          <a:graphicData uri="http://schemas.openxmlformats.org/presentationml/2006/ole">
            <mc:AlternateContent xmlns:mc="http://schemas.openxmlformats.org/markup-compatibility/2006">
              <mc:Choice xmlns:v="urn:schemas-microsoft-com:vml" Requires="v">
                <p:oleObj spid="_x0000_s4105" name="Equation" r:id="rId17" imgW="14325600" imgH="17373600" progId="">
                  <p:embed/>
                </p:oleObj>
              </mc:Choice>
              <mc:Fallback>
                <p:oleObj name="Equation" r:id="rId17" imgW="14325600" imgH="17373600" progId="">
                  <p:embed/>
                  <p:pic>
                    <p:nvPicPr>
                      <p:cNvPr id="0" name="图片 4104"/>
                      <p:cNvPicPr>
                        <a:picLocks noChangeAspect="1"/>
                      </p:cNvPicPr>
                      <p:nvPr/>
                    </p:nvPicPr>
                    <p:blipFill>
                      <a:blip r:embed="rId18"/>
                      <a:stretch>
                        <a:fillRect/>
                      </a:stretch>
                    </p:blipFill>
                    <p:spPr>
                      <a:xfrm>
                        <a:off x="8858031" y="3713929"/>
                        <a:ext cx="54292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828500" y="4512620"/>
          <a:ext cx="514349" cy="761999"/>
        </p:xfrm>
        <a:graphic>
          <a:graphicData uri="http://schemas.openxmlformats.org/presentationml/2006/ole">
            <mc:AlternateContent xmlns:mc="http://schemas.openxmlformats.org/markup-compatibility/2006">
              <mc:Choice xmlns:v="urn:schemas-microsoft-com:vml" Requires="v">
                <p:oleObj spid="_x0000_s4106" name="Equation" r:id="rId19" imgW="13716000" imgH="20116800" progId="">
                  <p:embed/>
                </p:oleObj>
              </mc:Choice>
              <mc:Fallback>
                <p:oleObj name="Equation" r:id="rId19" imgW="13716000" imgH="20116800" progId="">
                  <p:embed/>
                  <p:pic>
                    <p:nvPicPr>
                      <p:cNvPr id="0" name="图片 4105"/>
                      <p:cNvPicPr>
                        <a:picLocks noChangeAspect="1"/>
                      </p:cNvPicPr>
                      <p:nvPr/>
                    </p:nvPicPr>
                    <p:blipFill>
                      <a:blip r:embed="rId20"/>
                      <a:stretch>
                        <a:fillRect/>
                      </a:stretch>
                    </p:blipFill>
                    <p:spPr>
                      <a:xfrm>
                        <a:off x="4828500" y="4512620"/>
                        <a:ext cx="514349" cy="7619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515423" y="4484938"/>
          <a:ext cx="323850" cy="695325"/>
        </p:xfrm>
        <a:graphic>
          <a:graphicData uri="http://schemas.openxmlformats.org/presentationml/2006/ole">
            <mc:AlternateContent xmlns:mc="http://schemas.openxmlformats.org/markup-compatibility/2006">
              <mc:Choice xmlns:v="urn:schemas-microsoft-com:vml" Requires="v">
                <p:oleObj spid="_x0000_s4107" name="Equation" r:id="rId21" imgW="8534400" imgH="18288000" progId="">
                  <p:embed/>
                </p:oleObj>
              </mc:Choice>
              <mc:Fallback>
                <p:oleObj name="Equation" r:id="rId21" imgW="8534400" imgH="18288000" progId="">
                  <p:embed/>
                  <p:pic>
                    <p:nvPicPr>
                      <p:cNvPr id="0" name="图片 4106"/>
                      <p:cNvPicPr>
                        <a:picLocks noChangeAspect="1"/>
                      </p:cNvPicPr>
                      <p:nvPr/>
                    </p:nvPicPr>
                    <p:blipFill>
                      <a:blip r:embed="rId22"/>
                      <a:stretch>
                        <a:fillRect/>
                      </a:stretch>
                    </p:blipFill>
                    <p:spPr>
                      <a:xfrm>
                        <a:off x="5515423" y="4484938"/>
                        <a:ext cx="323850" cy="6953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0760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提分关键·模型突破</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若行星绕中心天体做圆周运动,可得</a:t>
            </a:r>
            <a:r>
              <a:rPr lang="zh-CN" altLang="en-US" sz="2410" i="1" kern="0" dirty="0" smtClean="0">
                <a:latin typeface="Times New Roman" panose="02020603050405020304" pitchFamily="65" charset="-122"/>
                <a:ea typeface="华文细黑" panose="02010600040101010101" pitchFamily="65" charset="-122"/>
              </a:rPr>
              <a:t>G</a:t>
            </a:r>
            <a:r>
              <a:rPr lang="zh-CN" altLang="en-US" sz="3045" kern="0" spc="931"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a:t>
            </a:r>
            <a:r>
              <a:rPr lang="zh-CN" altLang="en-US" sz="2410" i="1" kern="0" dirty="0" smtClean="0">
                <a:latin typeface="Times New Roman" panose="02020603050405020304" pitchFamily="65" charset="-122"/>
                <a:ea typeface="华文细黑" panose="02010600040101010101" pitchFamily="65" charset="-122"/>
              </a:rPr>
              <a:t>mr</a:t>
            </a:r>
            <a:r>
              <a:rPr lang="zh-CN" altLang="en-US" sz="3220" kern="0" spc="755"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,所以</a:t>
            </a:r>
            <a:r>
              <a:rPr lang="zh-CN" altLang="en-US" sz="3220" kern="0" spc="-444"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a:t>
            </a:r>
            <a:r>
              <a:rPr lang="zh-CN" altLang="en-US" sz="3045" kern="0" spc="1231"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,椭圆轨道也适用关系</a:t>
            </a:r>
            <a:endParaRPr lang="zh-CN" altLang="en-US" dirty="0"/>
          </a:p>
          <a:p>
            <a:pPr marL="0" indent="0" eaLnBrk="0" latinLnBrk="1" hangingPunct="0">
              <a:lnSpc>
                <a:spcPct val="150000"/>
              </a:lnSpc>
              <a:spcBef>
                <a:spcPts val="0"/>
              </a:spcBef>
              <a:buNone/>
            </a:pPr>
            <a:r>
              <a:rPr lang="zh-CN" altLang="en-US" sz="2410" kern="0" dirty="0" smtClean="0">
                <a:latin typeface="Times New Roman" panose="02020603050405020304" pitchFamily="65" charset="-122"/>
                <a:ea typeface="华文细黑" panose="02010600040101010101" pitchFamily="65" charset="-122"/>
              </a:rPr>
              <a:t>式</a:t>
            </a:r>
            <a:r>
              <a:rPr lang="zh-CN" altLang="en-US" sz="3220" kern="0" spc="-444"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a:t>
            </a:r>
            <a:r>
              <a:rPr lang="zh-CN" altLang="en-US" sz="3045" kern="0" spc="1231"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5355483" y="1332287"/>
          <a:ext cx="504825" cy="657225"/>
        </p:xfrm>
        <a:graphic>
          <a:graphicData uri="http://schemas.openxmlformats.org/presentationml/2006/ole">
            <mc:AlternateContent xmlns:mc="http://schemas.openxmlformats.org/markup-compatibility/2006">
              <mc:Choice xmlns:v="urn:schemas-microsoft-com:vml" Requires="v">
                <p:oleObj spid="_x0000_s5121" name="Equation" r:id="rId1" imgW="13411200" imgH="17373600" progId="">
                  <p:embed/>
                </p:oleObj>
              </mc:Choice>
              <mc:Fallback>
                <p:oleObj name="Equation" r:id="rId1" imgW="13411200" imgH="17373600" progId="">
                  <p:embed/>
                  <p:pic>
                    <p:nvPicPr>
                      <p:cNvPr id="0" name="图片 5120"/>
                      <p:cNvPicPr>
                        <a:picLocks noChangeAspect="1"/>
                      </p:cNvPicPr>
                      <p:nvPr/>
                    </p:nvPicPr>
                    <p:blipFill>
                      <a:blip r:embed="rId2"/>
                      <a:stretch>
                        <a:fillRect/>
                      </a:stretch>
                    </p:blipFill>
                    <p:spPr>
                      <a:xfrm>
                        <a:off x="5355483" y="1332287"/>
                        <a:ext cx="5048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356464" y="1294447"/>
          <a:ext cx="504825" cy="695325"/>
        </p:xfrm>
        <a:graphic>
          <a:graphicData uri="http://schemas.openxmlformats.org/presentationml/2006/ole">
            <mc:AlternateContent xmlns:mc="http://schemas.openxmlformats.org/markup-compatibility/2006">
              <mc:Choice xmlns:v="urn:schemas-microsoft-com:vml" Requires="v">
                <p:oleObj spid="_x0000_s5122" name="Equation" r:id="rId3" imgW="13411200" imgH="18288000" progId="">
                  <p:embed/>
                </p:oleObj>
              </mc:Choice>
              <mc:Fallback>
                <p:oleObj name="Equation" r:id="rId3" imgW="13411200" imgH="18288000" progId="">
                  <p:embed/>
                  <p:pic>
                    <p:nvPicPr>
                      <p:cNvPr id="0" name="图片 5121"/>
                      <p:cNvPicPr>
                        <a:picLocks noChangeAspect="1"/>
                      </p:cNvPicPr>
                      <p:nvPr/>
                    </p:nvPicPr>
                    <p:blipFill>
                      <a:blip r:embed="rId4"/>
                      <a:stretch>
                        <a:fillRect/>
                      </a:stretch>
                    </p:blipFill>
                    <p:spPr>
                      <a:xfrm>
                        <a:off x="6356464" y="1294447"/>
                        <a:ext cx="504825" cy="6953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549789" y="1294447"/>
          <a:ext cx="352424" cy="695324"/>
        </p:xfrm>
        <a:graphic>
          <a:graphicData uri="http://schemas.openxmlformats.org/presentationml/2006/ole">
            <mc:AlternateContent xmlns:mc="http://schemas.openxmlformats.org/markup-compatibility/2006">
              <mc:Choice xmlns:v="urn:schemas-microsoft-com:vml" Requires="v">
                <p:oleObj spid="_x0000_s5123" name="Equation" r:id="rId5" imgW="9448800" imgH="18288000" progId="">
                  <p:embed/>
                </p:oleObj>
              </mc:Choice>
              <mc:Fallback>
                <p:oleObj name="Equation" r:id="rId5" imgW="9448800" imgH="18288000" progId="">
                  <p:embed/>
                  <p:pic>
                    <p:nvPicPr>
                      <p:cNvPr id="0" name="图片 5122"/>
                      <p:cNvPicPr>
                        <a:picLocks noChangeAspect="1"/>
                      </p:cNvPicPr>
                      <p:nvPr/>
                    </p:nvPicPr>
                    <p:blipFill>
                      <a:blip r:embed="rId6"/>
                      <a:stretch>
                        <a:fillRect/>
                      </a:stretch>
                    </p:blipFill>
                    <p:spPr>
                      <a:xfrm>
                        <a:off x="7549789" y="1294447"/>
                        <a:ext cx="352424"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074787" y="1332287"/>
          <a:ext cx="542925" cy="657225"/>
        </p:xfrm>
        <a:graphic>
          <a:graphicData uri="http://schemas.openxmlformats.org/presentationml/2006/ole">
            <mc:AlternateContent xmlns:mc="http://schemas.openxmlformats.org/markup-compatibility/2006">
              <mc:Choice xmlns:v="urn:schemas-microsoft-com:vml" Requires="v">
                <p:oleObj spid="_x0000_s5124" name="Equation" r:id="rId7" imgW="14325600" imgH="17373600" progId="">
                  <p:embed/>
                </p:oleObj>
              </mc:Choice>
              <mc:Fallback>
                <p:oleObj name="Equation" r:id="rId7" imgW="14325600" imgH="17373600" progId="">
                  <p:embed/>
                  <p:pic>
                    <p:nvPicPr>
                      <p:cNvPr id="0" name="图片 5123"/>
                      <p:cNvPicPr>
                        <a:picLocks noChangeAspect="1"/>
                      </p:cNvPicPr>
                      <p:nvPr/>
                    </p:nvPicPr>
                    <p:blipFill>
                      <a:blip r:embed="rId8"/>
                      <a:stretch>
                        <a:fillRect/>
                      </a:stretch>
                    </p:blipFill>
                    <p:spPr>
                      <a:xfrm>
                        <a:off x="8074787" y="1332287"/>
                        <a:ext cx="54292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74000" y="2032118"/>
          <a:ext cx="352425" cy="695325"/>
        </p:xfrm>
        <a:graphic>
          <a:graphicData uri="http://schemas.openxmlformats.org/presentationml/2006/ole">
            <mc:AlternateContent xmlns:mc="http://schemas.openxmlformats.org/markup-compatibility/2006">
              <mc:Choice xmlns:v="urn:schemas-microsoft-com:vml" Requires="v">
                <p:oleObj spid="_x0000_s5125" name="Equation" r:id="rId9" imgW="9448800" imgH="18288000" progId="">
                  <p:embed/>
                </p:oleObj>
              </mc:Choice>
              <mc:Fallback>
                <p:oleObj name="Equation" r:id="rId9" imgW="9448800" imgH="18288000" progId="">
                  <p:embed/>
                  <p:pic>
                    <p:nvPicPr>
                      <p:cNvPr id="0" name="图片 5124"/>
                      <p:cNvPicPr>
                        <a:picLocks noChangeAspect="1"/>
                      </p:cNvPicPr>
                      <p:nvPr/>
                    </p:nvPicPr>
                    <p:blipFill>
                      <a:blip r:embed="rId10"/>
                      <a:stretch>
                        <a:fillRect/>
                      </a:stretch>
                    </p:blipFill>
                    <p:spPr>
                      <a:xfrm>
                        <a:off x="774000" y="2032118"/>
                        <a:ext cx="352425" cy="6953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298998" y="2069957"/>
          <a:ext cx="542925" cy="657225"/>
        </p:xfrm>
        <a:graphic>
          <a:graphicData uri="http://schemas.openxmlformats.org/presentationml/2006/ole">
            <mc:AlternateContent xmlns:mc="http://schemas.openxmlformats.org/markup-compatibility/2006">
              <mc:Choice xmlns:v="urn:schemas-microsoft-com:vml" Requires="v">
                <p:oleObj spid="_x0000_s5126" name="Equation" r:id="rId11" imgW="14325600" imgH="17373600" progId="">
                  <p:embed/>
                </p:oleObj>
              </mc:Choice>
              <mc:Fallback>
                <p:oleObj name="Equation" r:id="rId11" imgW="14325600" imgH="17373600" progId="">
                  <p:embed/>
                  <p:pic>
                    <p:nvPicPr>
                      <p:cNvPr id="0" name="图片 5125"/>
                      <p:cNvPicPr>
                        <a:picLocks noChangeAspect="1"/>
                      </p:cNvPicPr>
                      <p:nvPr/>
                    </p:nvPicPr>
                    <p:blipFill>
                      <a:blip r:embed="rId12"/>
                      <a:stretch>
                        <a:fillRect/>
                      </a:stretch>
                    </p:blipFill>
                    <p:spPr>
                      <a:xfrm>
                        <a:off x="1298998" y="2069957"/>
                        <a:ext cx="5429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526459"/>
          <a:ext cx="11268000" cy="4679892"/>
        </p:xfrm>
        <a:graphic>
          <a:graphicData uri="http://schemas.openxmlformats.org/drawingml/2006/table">
            <a:tbl>
              <a:tblPr/>
              <a:tblGrid>
                <a:gridCol w="972624"/>
                <a:gridCol w="10295376"/>
              </a:tblGrid>
              <a:tr h="78581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表达式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22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F=G</a:t>
                      </a:r>
                      <a:r>
                        <a:rPr lang="zh-CN" altLang="en-US" sz="2590" kern="0" spc="213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,其中G为引力常量,G=6.67</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10</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-11</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N</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kg</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,由英国物理学家卡文迪什利用扭秤测出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9006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适用</a:t>
                      </a:r>
                      <a:endParaRPr lang="en-US" altLang="zh-CN"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(1)两个质点间的相互作用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(2)对于两个质量分布均匀的球体,r为两球心间</a:t>
                      </a:r>
                      <a:r>
                        <a:rPr lang="zh-CN" altLang="en-US" sz="2010" kern="0" dirty="0" smtClean="0">
                          <a:solidFill>
                            <a:srgbClr val="000000"/>
                          </a:solidFill>
                          <a:latin typeface="Times New Roman" panose="02020603050405020304" pitchFamily="65" charset="-122"/>
                          <a:ea typeface="华文细黑" panose="02010600040101010101" pitchFamily="65" charset="-122"/>
                        </a:rPr>
                        <a:t>的距离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(3)对于质点与质量分布均匀的球体,r为质点到</a:t>
                      </a:r>
                      <a:r>
                        <a:rPr lang="zh-CN" altLang="en-US" sz="2010" kern="0" dirty="0" smtClean="0">
                          <a:solidFill>
                            <a:srgbClr val="000000"/>
                          </a:solidFill>
                          <a:latin typeface="Times New Roman" panose="02020603050405020304" pitchFamily="65" charset="-122"/>
                          <a:ea typeface="华文细黑" panose="02010600040101010101" pitchFamily="65" charset="-122"/>
                        </a:rPr>
                        <a:t>球心</a:t>
                      </a:r>
                      <a:r>
                        <a:rPr lang="zh-CN" altLang="en-US" sz="2010" kern="0" dirty="0" smtClean="0">
                          <a:solidFill>
                            <a:srgbClr val="000000"/>
                          </a:solidFill>
                          <a:latin typeface="Times New Roman" panose="02020603050405020304" pitchFamily="65" charset="-122"/>
                          <a:ea typeface="华文细黑" panose="02010600040101010101" pitchFamily="65" charset="-122"/>
                        </a:rPr>
                        <a:t>的距离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9006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推论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1)推论1:在匀质球层的空腔内任意位置处,质点受</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到的万有引力的合力为0,即∑F=0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(2)推论2:在匀质球体内部距离球心r处,质点受到</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的万有引力等于半径为r的球体对它的引力,如图</a:t>
                      </a:r>
                      <a:br>
                        <a:rPr dirty="0"/>
                      </a:br>
                      <a:r>
                        <a:rPr lang="zh-CN" altLang="en-US" sz="2010" kern="0" dirty="0" smtClean="0">
                          <a:solidFill>
                            <a:srgbClr val="000000"/>
                          </a:solidFill>
                          <a:latin typeface="Times New Roman" panose="02020603050405020304" pitchFamily="65" charset="-122"/>
                          <a:ea typeface="华文细黑" panose="02010600040101010101" pitchFamily="65" charset="-122"/>
                        </a:rPr>
                        <a:t>所示,即F'=G</a:t>
                      </a:r>
                      <a:r>
                        <a:rPr lang="zh-CN" altLang="en-US" sz="2530" kern="0" spc="182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,而</a:t>
                      </a:r>
                      <a:r>
                        <a:rPr lang="zh-CN" altLang="en-US" sz="2530" kern="0" spc="17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15" kern="0" spc="-91"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,故F'=G</a:t>
                      </a:r>
                      <a:r>
                        <a:rPr lang="zh-CN" altLang="en-US" sz="2530" kern="0" spc="1070"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r</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1940690" y="1669335"/>
          <a:ext cx="600074" cy="552449"/>
        </p:xfrm>
        <a:graphic>
          <a:graphicData uri="http://schemas.openxmlformats.org/presentationml/2006/ole">
            <mc:AlternateContent xmlns:mc="http://schemas.openxmlformats.org/markup-compatibility/2006">
              <mc:Choice xmlns:v="urn:schemas-microsoft-com:vml" Requires="v">
                <p:oleObj spid="_x0000_s6145" name="Equation" r:id="rId1" imgW="15849600" imgH="14630400" progId="">
                  <p:embed/>
                </p:oleObj>
              </mc:Choice>
              <mc:Fallback>
                <p:oleObj name="Equation" r:id="rId1" imgW="15849600" imgH="14630400" progId="">
                  <p:embed/>
                  <p:pic>
                    <p:nvPicPr>
                      <p:cNvPr id="0" name="图片 6144"/>
                      <p:cNvPicPr>
                        <a:picLocks noChangeAspect="1"/>
                      </p:cNvPicPr>
                      <p:nvPr/>
                    </p:nvPicPr>
                    <p:blipFill>
                      <a:blip r:embed="rId2"/>
                      <a:stretch>
                        <a:fillRect/>
                      </a:stretch>
                    </p:blipFill>
                    <p:spPr>
                      <a:xfrm>
                        <a:off x="1940690" y="1669335"/>
                        <a:ext cx="600074" cy="552449"/>
                      </a:xfrm>
                      <a:prstGeom prst="rect">
                        <a:avLst/>
                      </a:prstGeom>
                      <a:noFill/>
                      <a:ln w="9525">
                        <a:noFill/>
                      </a:ln>
                    </p:spPr>
                  </p:pic>
                </p:oleObj>
              </mc:Fallback>
            </mc:AlternateContent>
          </a:graphicData>
        </a:graphic>
      </p:graphicFrame>
      <p:sp>
        <p:nvSpPr>
          <p:cNvPr id="5" name="TextBox 2"/>
          <p:cNvSpPr txBox="1"/>
          <p:nvPr/>
        </p:nvSpPr>
        <p:spPr>
          <a:xfrm>
            <a:off x="468000" y="254388"/>
            <a:ext cx="11831400" cy="1144672"/>
          </a:xfrm>
          <a:prstGeom prst="rect">
            <a:avLst/>
          </a:prstGeom>
          <a:noFill/>
        </p:spPr>
        <p:txBody>
          <a:bodyPr wrap="square" lIns="0" tIns="0" rIns="0" bIns="0" rtlCol="0">
            <a:spAutoFit/>
          </a:bodyPr>
          <a:lstStyle/>
          <a:p>
            <a:pPr marL="0" indent="0" eaLnBrk="0" latinLnBrk="1" hangingPunct="0">
              <a:lnSpc>
                <a:spcPct val="150000"/>
              </a:lnSpc>
              <a:spcBef>
                <a:spcPts val="9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万有引力定律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1.万有引力定律</a:t>
            </a:r>
            <a:endParaRPr lang="zh-CN" altLang="en-US" b="1" dirty="0"/>
          </a:p>
        </p:txBody>
      </p:sp>
      <p:graphicFrame>
        <p:nvGraphicFramePr>
          <p:cNvPr id="7171" name="Object 3"/>
          <p:cNvGraphicFramePr>
            <a:graphicFrameLocks noChangeAspect="1"/>
          </p:cNvGraphicFramePr>
          <p:nvPr/>
        </p:nvGraphicFramePr>
        <p:xfrm>
          <a:off x="2851736" y="5638112"/>
          <a:ext cx="552450" cy="552450"/>
        </p:xfrm>
        <a:graphic>
          <a:graphicData uri="http://schemas.openxmlformats.org/presentationml/2006/ole">
            <mc:AlternateContent xmlns:mc="http://schemas.openxmlformats.org/markup-compatibility/2006">
              <mc:Choice xmlns:v="urn:schemas-microsoft-com:vml" Requires="v">
                <p:oleObj spid="_x0000_s6146" name="Equation" r:id="rId3" imgW="14630400" imgH="14630400" progId="">
                  <p:embed/>
                </p:oleObj>
              </mc:Choice>
              <mc:Fallback>
                <p:oleObj name="Equation" r:id="rId3" imgW="14630400" imgH="14630400" progId="">
                  <p:embed/>
                  <p:pic>
                    <p:nvPicPr>
                      <p:cNvPr id="0" name="图片 6145"/>
                      <p:cNvPicPr>
                        <a:picLocks noChangeAspect="1"/>
                      </p:cNvPicPr>
                      <p:nvPr/>
                    </p:nvPicPr>
                    <p:blipFill>
                      <a:blip r:embed="rId4"/>
                      <a:stretch>
                        <a:fillRect/>
                      </a:stretch>
                    </p:blipFill>
                    <p:spPr>
                      <a:xfrm>
                        <a:off x="2851736" y="5638112"/>
                        <a:ext cx="552450" cy="552450"/>
                      </a:xfrm>
                      <a:prstGeom prst="rect">
                        <a:avLst/>
                      </a:prstGeom>
                      <a:noFill/>
                      <a:ln w="9525">
                        <a:noFill/>
                      </a:ln>
                    </p:spPr>
                  </p:pic>
                </p:oleObj>
              </mc:Fallback>
            </mc:AlternateContent>
          </a:graphicData>
        </a:graphic>
      </p:graphicFrame>
      <p:graphicFrame>
        <p:nvGraphicFramePr>
          <p:cNvPr id="7172" name="Object 4"/>
          <p:cNvGraphicFramePr>
            <a:graphicFrameLocks noChangeAspect="1"/>
          </p:cNvGraphicFramePr>
          <p:nvPr/>
        </p:nvGraphicFramePr>
        <p:xfrm>
          <a:off x="3723274" y="5638112"/>
          <a:ext cx="342900" cy="552450"/>
        </p:xfrm>
        <a:graphic>
          <a:graphicData uri="http://schemas.openxmlformats.org/presentationml/2006/ole">
            <mc:AlternateContent xmlns:mc="http://schemas.openxmlformats.org/markup-compatibility/2006">
              <mc:Choice xmlns:v="urn:schemas-microsoft-com:vml" Requires="v">
                <p:oleObj spid="_x0000_s6147" name="Equation" r:id="rId5" imgW="9144000" imgH="14630400" progId="">
                  <p:embed/>
                </p:oleObj>
              </mc:Choice>
              <mc:Fallback>
                <p:oleObj name="Equation" r:id="rId5" imgW="9144000" imgH="14630400" progId="">
                  <p:embed/>
                  <p:pic>
                    <p:nvPicPr>
                      <p:cNvPr id="0" name="图片 6146"/>
                      <p:cNvPicPr>
                        <a:picLocks noChangeAspect="1"/>
                      </p:cNvPicPr>
                      <p:nvPr/>
                    </p:nvPicPr>
                    <p:blipFill>
                      <a:blip r:embed="rId6"/>
                      <a:stretch>
                        <a:fillRect/>
                      </a:stretch>
                    </p:blipFill>
                    <p:spPr>
                      <a:xfrm>
                        <a:off x="3723274" y="5638112"/>
                        <a:ext cx="342900" cy="552450"/>
                      </a:xfrm>
                      <a:prstGeom prst="rect">
                        <a:avLst/>
                      </a:prstGeom>
                      <a:noFill/>
                      <a:ln w="9525">
                        <a:noFill/>
                      </a:ln>
                    </p:spPr>
                  </p:pic>
                </p:oleObj>
              </mc:Fallback>
            </mc:AlternateContent>
          </a:graphicData>
        </a:graphic>
      </p:graphicFrame>
      <p:graphicFrame>
        <p:nvGraphicFramePr>
          <p:cNvPr id="7173" name="Object 5"/>
          <p:cNvGraphicFramePr>
            <a:graphicFrameLocks noChangeAspect="1"/>
          </p:cNvGraphicFramePr>
          <p:nvPr/>
        </p:nvGraphicFramePr>
        <p:xfrm>
          <a:off x="4210636" y="5598425"/>
          <a:ext cx="333375" cy="590550"/>
        </p:xfrm>
        <a:graphic>
          <a:graphicData uri="http://schemas.openxmlformats.org/presentationml/2006/ole">
            <mc:AlternateContent xmlns:mc="http://schemas.openxmlformats.org/markup-compatibility/2006">
              <mc:Choice xmlns:v="urn:schemas-microsoft-com:vml" Requires="v">
                <p:oleObj spid="_x0000_s6148" name="Equation" r:id="rId7" imgW="8839200" imgH="15544800" progId="">
                  <p:embed/>
                </p:oleObj>
              </mc:Choice>
              <mc:Fallback>
                <p:oleObj name="Equation" r:id="rId7" imgW="8839200" imgH="15544800" progId="">
                  <p:embed/>
                  <p:pic>
                    <p:nvPicPr>
                      <p:cNvPr id="0" name="图片 6147"/>
                      <p:cNvPicPr>
                        <a:picLocks noChangeAspect="1"/>
                      </p:cNvPicPr>
                      <p:nvPr/>
                    </p:nvPicPr>
                    <p:blipFill>
                      <a:blip r:embed="rId8"/>
                      <a:stretch>
                        <a:fillRect/>
                      </a:stretch>
                    </p:blipFill>
                    <p:spPr>
                      <a:xfrm>
                        <a:off x="4210636" y="5598425"/>
                        <a:ext cx="333375" cy="590550"/>
                      </a:xfrm>
                      <a:prstGeom prst="rect">
                        <a:avLst/>
                      </a:prstGeom>
                      <a:noFill/>
                      <a:ln w="9525">
                        <a:noFill/>
                      </a:ln>
                    </p:spPr>
                  </p:pic>
                </p:oleObj>
              </mc:Fallback>
            </mc:AlternateContent>
          </a:graphicData>
        </a:graphic>
      </p:graphicFrame>
      <p:graphicFrame>
        <p:nvGraphicFramePr>
          <p:cNvPr id="7174" name="Object 6"/>
          <p:cNvGraphicFramePr>
            <a:graphicFrameLocks noChangeAspect="1"/>
          </p:cNvGraphicFramePr>
          <p:nvPr/>
        </p:nvGraphicFramePr>
        <p:xfrm>
          <a:off x="5380624" y="5638112"/>
          <a:ext cx="457200" cy="552450"/>
        </p:xfrm>
        <a:graphic>
          <a:graphicData uri="http://schemas.openxmlformats.org/presentationml/2006/ole">
            <mc:AlternateContent xmlns:mc="http://schemas.openxmlformats.org/markup-compatibility/2006">
              <mc:Choice xmlns:v="urn:schemas-microsoft-com:vml" Requires="v">
                <p:oleObj spid="_x0000_s6149" name="Equation" r:id="rId9" imgW="12192000" imgH="14630400" progId="">
                  <p:embed/>
                </p:oleObj>
              </mc:Choice>
              <mc:Fallback>
                <p:oleObj name="Equation" r:id="rId9" imgW="12192000" imgH="14630400" progId="">
                  <p:embed/>
                  <p:pic>
                    <p:nvPicPr>
                      <p:cNvPr id="0" name="图片 6148"/>
                      <p:cNvPicPr>
                        <a:picLocks noChangeAspect="1"/>
                      </p:cNvPicPr>
                      <p:nvPr/>
                    </p:nvPicPr>
                    <p:blipFill>
                      <a:blip r:embed="rId10"/>
                      <a:stretch>
                        <a:fillRect/>
                      </a:stretch>
                    </p:blipFill>
                    <p:spPr>
                      <a:xfrm>
                        <a:off x="5380624" y="5638112"/>
                        <a:ext cx="457200" cy="552450"/>
                      </a:xfrm>
                      <a:prstGeom prst="rect">
                        <a:avLst/>
                      </a:prstGeom>
                      <a:noFill/>
                      <a:ln w="9525">
                        <a:noFill/>
                      </a:ln>
                    </p:spPr>
                  </p:pic>
                </p:oleObj>
              </mc:Fallback>
            </mc:AlternateContent>
          </a:graphicData>
        </a:graphic>
      </p:graphicFrame>
      <p:pic>
        <p:nvPicPr>
          <p:cNvPr id="9" name="图片 3" descr="textimage1.jpeg"/>
          <p:cNvPicPr>
            <a:picLocks noChangeAspect="1"/>
          </p:cNvPicPr>
          <p:nvPr/>
        </p:nvPicPr>
        <p:blipFill>
          <a:blip r:embed="rId11"/>
          <a:stretch>
            <a:fillRect/>
          </a:stretch>
        </p:blipFill>
        <p:spPr>
          <a:xfrm>
            <a:off x="7941482" y="4026789"/>
            <a:ext cx="1794201" cy="17942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4FBB886C-B8AE-431D-97C8-DDED7C2D871A}">
  <ds:schemaRefs/>
</ds:datastoreItem>
</file>

<file path=customXml/itemProps10.xml><?xml version="1.0" encoding="utf-8"?>
<ds:datastoreItem xmlns:ds="http://schemas.openxmlformats.org/officeDocument/2006/customXml" ds:itemID="{5965217E-EA39-4C19-9C13-A95FFD53B0AA}">
  <ds:schemaRefs/>
</ds:datastoreItem>
</file>

<file path=customXml/itemProps11.xml><?xml version="1.0" encoding="utf-8"?>
<ds:datastoreItem xmlns:ds="http://schemas.openxmlformats.org/officeDocument/2006/customXml" ds:itemID="{7AFD0182-DCA8-468B-8C49-549994115EA3}">
  <ds:schemaRefs/>
</ds:datastoreItem>
</file>

<file path=customXml/itemProps12.xml><?xml version="1.0" encoding="utf-8"?>
<ds:datastoreItem xmlns:ds="http://schemas.openxmlformats.org/officeDocument/2006/customXml" ds:itemID="{D55166A7-4191-481A-AFD5-E0448B46CF37}">
  <ds:schemaRefs/>
</ds:datastoreItem>
</file>

<file path=customXml/itemProps13.xml><?xml version="1.0" encoding="utf-8"?>
<ds:datastoreItem xmlns:ds="http://schemas.openxmlformats.org/officeDocument/2006/customXml" ds:itemID="{F819A4A4-AFB1-4B48-985D-E70834047C74}">
  <ds:schemaRefs/>
</ds:datastoreItem>
</file>

<file path=customXml/itemProps14.xml><?xml version="1.0" encoding="utf-8"?>
<ds:datastoreItem xmlns:ds="http://schemas.openxmlformats.org/officeDocument/2006/customXml" ds:itemID="{344B0E25-85A3-440B-AA46-DFD33B117A57}">
  <ds:schemaRefs/>
</ds:datastoreItem>
</file>

<file path=customXml/itemProps15.xml><?xml version="1.0" encoding="utf-8"?>
<ds:datastoreItem xmlns:ds="http://schemas.openxmlformats.org/officeDocument/2006/customXml" ds:itemID="{1BCD98B5-3FF8-4040-87E5-8B449602A66E}">
  <ds:schemaRefs/>
</ds:datastoreItem>
</file>

<file path=customXml/itemProps16.xml><?xml version="1.0" encoding="utf-8"?>
<ds:datastoreItem xmlns:ds="http://schemas.openxmlformats.org/officeDocument/2006/customXml" ds:itemID="{C592D0BB-D585-47D2-A715-008F5A9B02F8}">
  <ds:schemaRefs/>
</ds:datastoreItem>
</file>

<file path=customXml/itemProps17.xml><?xml version="1.0" encoding="utf-8"?>
<ds:datastoreItem xmlns:ds="http://schemas.openxmlformats.org/officeDocument/2006/customXml" ds:itemID="{794CA51F-11F0-4762-A2C1-60954935BB2C}">
  <ds:schemaRefs/>
</ds:datastoreItem>
</file>

<file path=customXml/itemProps18.xml><?xml version="1.0" encoding="utf-8"?>
<ds:datastoreItem xmlns:ds="http://schemas.openxmlformats.org/officeDocument/2006/customXml" ds:itemID="{9131D485-5CFE-412A-8F68-A824ADFE0822}">
  <ds:schemaRefs/>
</ds:datastoreItem>
</file>

<file path=customXml/itemProps19.xml><?xml version="1.0" encoding="utf-8"?>
<ds:datastoreItem xmlns:ds="http://schemas.openxmlformats.org/officeDocument/2006/customXml" ds:itemID="{AC446939-086E-48B3-B873-01D4D9E8C787}">
  <ds:schemaRefs/>
</ds:datastoreItem>
</file>

<file path=customXml/itemProps2.xml><?xml version="1.0" encoding="utf-8"?>
<ds:datastoreItem xmlns:ds="http://schemas.openxmlformats.org/officeDocument/2006/customXml" ds:itemID="{A1B2CEE1-6856-473E-963B-9165C336B6B2}">
  <ds:schemaRefs/>
</ds:datastoreItem>
</file>

<file path=customXml/itemProps20.xml><?xml version="1.0" encoding="utf-8"?>
<ds:datastoreItem xmlns:ds="http://schemas.openxmlformats.org/officeDocument/2006/customXml" ds:itemID="{0C17BCD7-85FE-4CC3-A6BF-3645BFA8420C}">
  <ds:schemaRefs/>
</ds:datastoreItem>
</file>

<file path=customXml/itemProps21.xml><?xml version="1.0" encoding="utf-8"?>
<ds:datastoreItem xmlns:ds="http://schemas.openxmlformats.org/officeDocument/2006/customXml" ds:itemID="{AB274B5A-3CB2-4D64-A7F5-DBBB7F499BDB}">
  <ds:schemaRefs/>
</ds:datastoreItem>
</file>

<file path=customXml/itemProps22.xml><?xml version="1.0" encoding="utf-8"?>
<ds:datastoreItem xmlns:ds="http://schemas.openxmlformats.org/officeDocument/2006/customXml" ds:itemID="{0F317C27-9AC4-4227-B5E3-65A0C2AE651E}">
  <ds:schemaRefs/>
</ds:datastoreItem>
</file>

<file path=customXml/itemProps23.xml><?xml version="1.0" encoding="utf-8"?>
<ds:datastoreItem xmlns:ds="http://schemas.openxmlformats.org/officeDocument/2006/customXml" ds:itemID="{AF8989D5-46AC-49E1-B7B6-677B103AD959}">
  <ds:schemaRefs/>
</ds:datastoreItem>
</file>

<file path=customXml/itemProps24.xml><?xml version="1.0" encoding="utf-8"?>
<ds:datastoreItem xmlns:ds="http://schemas.openxmlformats.org/officeDocument/2006/customXml" ds:itemID="{58ABBDD1-3D82-4195-9BD2-3979A266AF5A}">
  <ds:schemaRefs/>
</ds:datastoreItem>
</file>

<file path=customXml/itemProps25.xml><?xml version="1.0" encoding="utf-8"?>
<ds:datastoreItem xmlns:ds="http://schemas.openxmlformats.org/officeDocument/2006/customXml" ds:itemID="{386467AA-9889-4F5D-90BF-68D58786C3AA}">
  <ds:schemaRefs/>
</ds:datastoreItem>
</file>

<file path=customXml/itemProps26.xml><?xml version="1.0" encoding="utf-8"?>
<ds:datastoreItem xmlns:ds="http://schemas.openxmlformats.org/officeDocument/2006/customXml" ds:itemID="{F2C3CA3F-4625-4738-8EAE-6CF8451A65F1}">
  <ds:schemaRefs/>
</ds:datastoreItem>
</file>

<file path=customXml/itemProps27.xml><?xml version="1.0" encoding="utf-8"?>
<ds:datastoreItem xmlns:ds="http://schemas.openxmlformats.org/officeDocument/2006/customXml" ds:itemID="{615D24A1-5A07-4D21-ADA6-AA2DE343A0A0}">
  <ds:schemaRefs/>
</ds:datastoreItem>
</file>

<file path=customXml/itemProps28.xml><?xml version="1.0" encoding="utf-8"?>
<ds:datastoreItem xmlns:ds="http://schemas.openxmlformats.org/officeDocument/2006/customXml" ds:itemID="{7E341A73-DDB3-4BF2-9E55-C75E0DF5A90C}">
  <ds:schemaRefs/>
</ds:datastoreItem>
</file>

<file path=customXml/itemProps29.xml><?xml version="1.0" encoding="utf-8"?>
<ds:datastoreItem xmlns:ds="http://schemas.openxmlformats.org/officeDocument/2006/customXml" ds:itemID="{A90C8BB0-4EC5-46E7-954E-208EF7655351}">
  <ds:schemaRefs/>
</ds:datastoreItem>
</file>

<file path=customXml/itemProps3.xml><?xml version="1.0" encoding="utf-8"?>
<ds:datastoreItem xmlns:ds="http://schemas.openxmlformats.org/officeDocument/2006/customXml" ds:itemID="{3E5903AF-44B3-4797-BCBD-150DD253BBDB}">
  <ds:schemaRefs/>
</ds:datastoreItem>
</file>

<file path=customXml/itemProps30.xml><?xml version="1.0" encoding="utf-8"?>
<ds:datastoreItem xmlns:ds="http://schemas.openxmlformats.org/officeDocument/2006/customXml" ds:itemID="{AB14755E-1D92-4E57-9390-3EF282F3EDA6}">
  <ds:schemaRefs/>
</ds:datastoreItem>
</file>

<file path=customXml/itemProps31.xml><?xml version="1.0" encoding="utf-8"?>
<ds:datastoreItem xmlns:ds="http://schemas.openxmlformats.org/officeDocument/2006/customXml" ds:itemID="{CBD091F5-F790-4C9F-B80B-6298CB85158C}">
  <ds:schemaRefs/>
</ds:datastoreItem>
</file>

<file path=customXml/itemProps32.xml><?xml version="1.0" encoding="utf-8"?>
<ds:datastoreItem xmlns:ds="http://schemas.openxmlformats.org/officeDocument/2006/customXml" ds:itemID="{25D70063-7A88-42D9-BC42-CFA8340F667C}">
  <ds:schemaRefs/>
</ds:datastoreItem>
</file>

<file path=customXml/itemProps33.xml><?xml version="1.0" encoding="utf-8"?>
<ds:datastoreItem xmlns:ds="http://schemas.openxmlformats.org/officeDocument/2006/customXml" ds:itemID="{B975FCEA-C0C1-49A4-88F4-B81DAFCB3E62}">
  <ds:schemaRefs/>
</ds:datastoreItem>
</file>

<file path=customXml/itemProps34.xml><?xml version="1.0" encoding="utf-8"?>
<ds:datastoreItem xmlns:ds="http://schemas.openxmlformats.org/officeDocument/2006/customXml" ds:itemID="{DA4E2300-E5F9-449D-AB77-3BA2066667E7}">
  <ds:schemaRefs/>
</ds:datastoreItem>
</file>

<file path=customXml/itemProps35.xml><?xml version="1.0" encoding="utf-8"?>
<ds:datastoreItem xmlns:ds="http://schemas.openxmlformats.org/officeDocument/2006/customXml" ds:itemID="{CA9CB7DA-808B-46B5-A1B8-54F0F46E5D62}">
  <ds:schemaRefs/>
</ds:datastoreItem>
</file>

<file path=customXml/itemProps36.xml><?xml version="1.0" encoding="utf-8"?>
<ds:datastoreItem xmlns:ds="http://schemas.openxmlformats.org/officeDocument/2006/customXml" ds:itemID="{8F007E24-B8F1-4F84-82E0-256ABF38C5A3}">
  <ds:schemaRefs/>
</ds:datastoreItem>
</file>

<file path=customXml/itemProps37.xml><?xml version="1.0" encoding="utf-8"?>
<ds:datastoreItem xmlns:ds="http://schemas.openxmlformats.org/officeDocument/2006/customXml" ds:itemID="{074472E4-A773-4AB9-B58E-350156DAAB83}">
  <ds:schemaRefs/>
</ds:datastoreItem>
</file>

<file path=customXml/itemProps38.xml><?xml version="1.0" encoding="utf-8"?>
<ds:datastoreItem xmlns:ds="http://schemas.openxmlformats.org/officeDocument/2006/customXml" ds:itemID="{A9B5A337-D465-4B29-BDBF-45132A8C626A}">
  <ds:schemaRefs/>
</ds:datastoreItem>
</file>

<file path=customXml/itemProps39.xml><?xml version="1.0" encoding="utf-8"?>
<ds:datastoreItem xmlns:ds="http://schemas.openxmlformats.org/officeDocument/2006/customXml" ds:itemID="{8495B0BE-662E-4939-960D-C7FCD7F70B31}">
  <ds:schemaRefs/>
</ds:datastoreItem>
</file>

<file path=customXml/itemProps4.xml><?xml version="1.0" encoding="utf-8"?>
<ds:datastoreItem xmlns:ds="http://schemas.openxmlformats.org/officeDocument/2006/customXml" ds:itemID="{6A6834A3-4BDB-47CA-A72F-A61AB15504A2}">
  <ds:schemaRefs/>
</ds:datastoreItem>
</file>

<file path=customXml/itemProps40.xml><?xml version="1.0" encoding="utf-8"?>
<ds:datastoreItem xmlns:ds="http://schemas.openxmlformats.org/officeDocument/2006/customXml" ds:itemID="{AA209995-C7E7-4226-BD7C-2CD5DE6CB6A0}">
  <ds:schemaRefs/>
</ds:datastoreItem>
</file>

<file path=customXml/itemProps41.xml><?xml version="1.0" encoding="utf-8"?>
<ds:datastoreItem xmlns:ds="http://schemas.openxmlformats.org/officeDocument/2006/customXml" ds:itemID="{BA6301D5-4FC1-458F-AD37-FB3B57F8CCF5}">
  <ds:schemaRefs/>
</ds:datastoreItem>
</file>

<file path=customXml/itemProps42.xml><?xml version="1.0" encoding="utf-8"?>
<ds:datastoreItem xmlns:ds="http://schemas.openxmlformats.org/officeDocument/2006/customXml" ds:itemID="{AF0A82A5-6814-443A-B31F-96EB2A9199CA}">
  <ds:schemaRefs/>
</ds:datastoreItem>
</file>

<file path=customXml/itemProps43.xml><?xml version="1.0" encoding="utf-8"?>
<ds:datastoreItem xmlns:ds="http://schemas.openxmlformats.org/officeDocument/2006/customXml" ds:itemID="{FA63B05A-8497-4B86-9E89-FD9E48FBC694}">
  <ds:schemaRefs/>
</ds:datastoreItem>
</file>

<file path=customXml/itemProps44.xml><?xml version="1.0" encoding="utf-8"?>
<ds:datastoreItem xmlns:ds="http://schemas.openxmlformats.org/officeDocument/2006/customXml" ds:itemID="{D76B428B-5961-4C57-A30F-83D66E6735FB}">
  <ds:schemaRefs/>
</ds:datastoreItem>
</file>

<file path=customXml/itemProps45.xml><?xml version="1.0" encoding="utf-8"?>
<ds:datastoreItem xmlns:ds="http://schemas.openxmlformats.org/officeDocument/2006/customXml" ds:itemID="{22E77757-8181-4F4A-BE1B-ED578AAF99F6}">
  <ds:schemaRefs/>
</ds:datastoreItem>
</file>

<file path=customXml/itemProps46.xml><?xml version="1.0" encoding="utf-8"?>
<ds:datastoreItem xmlns:ds="http://schemas.openxmlformats.org/officeDocument/2006/customXml" ds:itemID="{6FA8AADF-4C30-414C-B15E-35B42C64E028}">
  <ds:schemaRefs/>
</ds:datastoreItem>
</file>

<file path=customXml/itemProps47.xml><?xml version="1.0" encoding="utf-8"?>
<ds:datastoreItem xmlns:ds="http://schemas.openxmlformats.org/officeDocument/2006/customXml" ds:itemID="{5B7020AD-0A83-4DBD-A5FA-DBCD30D880E4}">
  <ds:schemaRefs/>
</ds:datastoreItem>
</file>

<file path=customXml/itemProps48.xml><?xml version="1.0" encoding="utf-8"?>
<ds:datastoreItem xmlns:ds="http://schemas.openxmlformats.org/officeDocument/2006/customXml" ds:itemID="{6C930865-22FF-4862-97EE-EE8E7F12E475}">
  <ds:schemaRefs/>
</ds:datastoreItem>
</file>

<file path=customXml/itemProps49.xml><?xml version="1.0" encoding="utf-8"?>
<ds:datastoreItem xmlns:ds="http://schemas.openxmlformats.org/officeDocument/2006/customXml" ds:itemID="{C4E37C21-B2C9-406F-B822-CA55AF29BCDF}">
  <ds:schemaRefs/>
</ds:datastoreItem>
</file>

<file path=customXml/itemProps5.xml><?xml version="1.0" encoding="utf-8"?>
<ds:datastoreItem xmlns:ds="http://schemas.openxmlformats.org/officeDocument/2006/customXml" ds:itemID="{627323B2-96B0-4496-90C4-34B78081EF67}">
  <ds:schemaRefs/>
</ds:datastoreItem>
</file>

<file path=customXml/itemProps50.xml><?xml version="1.0" encoding="utf-8"?>
<ds:datastoreItem xmlns:ds="http://schemas.openxmlformats.org/officeDocument/2006/customXml" ds:itemID="{35ECBD7B-FC54-4DE1-8D92-EB824DF650AD}">
  <ds:schemaRefs/>
</ds:datastoreItem>
</file>

<file path=customXml/itemProps51.xml><?xml version="1.0" encoding="utf-8"?>
<ds:datastoreItem xmlns:ds="http://schemas.openxmlformats.org/officeDocument/2006/customXml" ds:itemID="{C0228A8B-5B11-4E34-B5B5-294A3ED2C923}">
  <ds:schemaRefs/>
</ds:datastoreItem>
</file>

<file path=customXml/itemProps52.xml><?xml version="1.0" encoding="utf-8"?>
<ds:datastoreItem xmlns:ds="http://schemas.openxmlformats.org/officeDocument/2006/customXml" ds:itemID="{542BA8EF-88D1-4FFA-A9DE-D347AEB0BD21}">
  <ds:schemaRefs/>
</ds:datastoreItem>
</file>

<file path=customXml/itemProps53.xml><?xml version="1.0" encoding="utf-8"?>
<ds:datastoreItem xmlns:ds="http://schemas.openxmlformats.org/officeDocument/2006/customXml" ds:itemID="{8FF6CE2F-D3C1-430E-9493-D754BD9FB11B}">
  <ds:schemaRefs/>
</ds:datastoreItem>
</file>

<file path=customXml/itemProps54.xml><?xml version="1.0" encoding="utf-8"?>
<ds:datastoreItem xmlns:ds="http://schemas.openxmlformats.org/officeDocument/2006/customXml" ds:itemID="{E9ABD371-0D3A-4E88-9DD6-9B07A9F84029}">
  <ds:schemaRefs/>
</ds:datastoreItem>
</file>

<file path=customXml/itemProps55.xml><?xml version="1.0" encoding="utf-8"?>
<ds:datastoreItem xmlns:ds="http://schemas.openxmlformats.org/officeDocument/2006/customXml" ds:itemID="{02543AC8-6746-426D-BEB8-D76181D62C17}">
  <ds:schemaRefs/>
</ds:datastoreItem>
</file>

<file path=customXml/itemProps56.xml><?xml version="1.0" encoding="utf-8"?>
<ds:datastoreItem xmlns:ds="http://schemas.openxmlformats.org/officeDocument/2006/customXml" ds:itemID="{033C6C02-9761-4091-90AE-15CA615FF4E2}">
  <ds:schemaRefs/>
</ds:datastoreItem>
</file>

<file path=customXml/itemProps57.xml><?xml version="1.0" encoding="utf-8"?>
<ds:datastoreItem xmlns:ds="http://schemas.openxmlformats.org/officeDocument/2006/customXml" ds:itemID="{0545B4BE-8275-435E-816E-D561799008A0}">
  <ds:schemaRefs/>
</ds:datastoreItem>
</file>

<file path=customXml/itemProps58.xml><?xml version="1.0" encoding="utf-8"?>
<ds:datastoreItem xmlns:ds="http://schemas.openxmlformats.org/officeDocument/2006/customXml" ds:itemID="{05F4ADC8-A72B-4027-AF77-6068EFC062F5}">
  <ds:schemaRefs/>
</ds:datastoreItem>
</file>

<file path=customXml/itemProps59.xml><?xml version="1.0" encoding="utf-8"?>
<ds:datastoreItem xmlns:ds="http://schemas.openxmlformats.org/officeDocument/2006/customXml" ds:itemID="{61E9CE33-78A9-49FE-89C9-59E254992F34}">
  <ds:schemaRefs/>
</ds:datastoreItem>
</file>

<file path=customXml/itemProps6.xml><?xml version="1.0" encoding="utf-8"?>
<ds:datastoreItem xmlns:ds="http://schemas.openxmlformats.org/officeDocument/2006/customXml" ds:itemID="{3A19AF9A-0B76-4CE4-9639-D78726E0904F}">
  <ds:schemaRefs/>
</ds:datastoreItem>
</file>

<file path=customXml/itemProps60.xml><?xml version="1.0" encoding="utf-8"?>
<ds:datastoreItem xmlns:ds="http://schemas.openxmlformats.org/officeDocument/2006/customXml" ds:itemID="{1644B198-F39E-404E-ACF5-259563D977F8}">
  <ds:schemaRefs/>
</ds:datastoreItem>
</file>

<file path=customXml/itemProps61.xml><?xml version="1.0" encoding="utf-8"?>
<ds:datastoreItem xmlns:ds="http://schemas.openxmlformats.org/officeDocument/2006/customXml" ds:itemID="{CE42F226-A3E2-4893-97DB-773101481FE1}">
  <ds:schemaRefs/>
</ds:datastoreItem>
</file>

<file path=customXml/itemProps62.xml><?xml version="1.0" encoding="utf-8"?>
<ds:datastoreItem xmlns:ds="http://schemas.openxmlformats.org/officeDocument/2006/customXml" ds:itemID="{904FEA3A-132F-44E3-887B-E3D8F1F0DA0D}">
  <ds:schemaRefs/>
</ds:datastoreItem>
</file>

<file path=customXml/itemProps63.xml><?xml version="1.0" encoding="utf-8"?>
<ds:datastoreItem xmlns:ds="http://schemas.openxmlformats.org/officeDocument/2006/customXml" ds:itemID="{15251D70-2F21-443C-AE23-DB2FC6C64870}">
  <ds:schemaRefs/>
</ds:datastoreItem>
</file>

<file path=customXml/itemProps64.xml><?xml version="1.0" encoding="utf-8"?>
<ds:datastoreItem xmlns:ds="http://schemas.openxmlformats.org/officeDocument/2006/customXml" ds:itemID="{9830CEDD-99E0-4BA9-AD73-6585A87B4354}">
  <ds:schemaRefs/>
</ds:datastoreItem>
</file>

<file path=customXml/itemProps7.xml><?xml version="1.0" encoding="utf-8"?>
<ds:datastoreItem xmlns:ds="http://schemas.openxmlformats.org/officeDocument/2006/customXml" ds:itemID="{48A3C3A2-58F2-4E6C-BE76-71128C19C56F}">
  <ds:schemaRefs/>
</ds:datastoreItem>
</file>

<file path=customXml/itemProps8.xml><?xml version="1.0" encoding="utf-8"?>
<ds:datastoreItem xmlns:ds="http://schemas.openxmlformats.org/officeDocument/2006/customXml" ds:itemID="{C6D0C7DA-1CB3-473B-8FAD-C93D0AD4CA98}">
  <ds:schemaRefs/>
</ds:datastoreItem>
</file>

<file path=customXml/itemProps9.xml><?xml version="1.0" encoding="utf-8"?>
<ds:datastoreItem xmlns:ds="http://schemas.openxmlformats.org/officeDocument/2006/customXml" ds:itemID="{A8F18138-120F-4CD9-9BAD-3EA13CDE53EB}">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10266</Words>
  <Application>WPS 演示</Application>
  <PresentationFormat>自定义</PresentationFormat>
  <Paragraphs>665</Paragraphs>
  <Slides>67</Slides>
  <Notes>62</Notes>
  <HiddenSlides>0</HiddenSlides>
  <MMClips>0</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0</vt:i4>
      </vt:variant>
      <vt:variant>
        <vt:lpstr>幻灯片标题</vt:lpstr>
      </vt:variant>
      <vt:variant>
        <vt:i4>67</vt:i4>
      </vt:variant>
    </vt:vector>
  </HeadingPairs>
  <TitlesOfParts>
    <vt:vector size="86" baseType="lpstr">
      <vt:lpstr>Arial</vt:lpstr>
      <vt:lpstr>宋体</vt:lpstr>
      <vt:lpstr>Wingdings</vt:lpstr>
      <vt:lpstr>微软雅黑</vt:lpstr>
      <vt:lpstr>楷体</vt:lpstr>
      <vt:lpstr>Times New Roman</vt:lpstr>
      <vt:lpstr>华文细黑</vt:lpstr>
      <vt:lpstr>楷体_GB2312</vt:lpstr>
      <vt:lpstr>新宋体</vt:lpstr>
      <vt:lpstr>Times New Roman</vt:lpstr>
      <vt:lpstr>Arial Narrow</vt:lpstr>
      <vt:lpstr>Arial Unicode MS</vt:lpstr>
      <vt:lpstr>等线</vt:lpstr>
      <vt:lpstr>Arial Unicode MS</vt:lpstr>
      <vt:lpstr>Calibri</vt:lpstr>
      <vt:lpstr>黑体</vt:lpstr>
      <vt:lpstr>自定义设计方案</vt:lpstr>
      <vt:lpstr>返回目录</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119</cp:revision>
  <dcterms:created xsi:type="dcterms:W3CDTF">2025-01-13T03:19:00Z</dcterms:created>
  <dcterms:modified xsi:type="dcterms:W3CDTF">2025-08-15T14:04:39Z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C6C9CE41DC4C470184D93EA2BD374F5F_13</vt:lpwstr>
  </property>
  <property fmtid="{D5CDD505-2E9C-101B-9397-08002B2CF9AE}" pid="3" name="KSOProductBuildVer">
    <vt:lpwstr>2052-12.1.0.22529</vt:lpwstr>
  </property>
</Properties>
</file>